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  <p:sldMasterId id="2147483882" r:id="rId5"/>
    <p:sldMasterId id="2147483894" r:id="rId6"/>
  </p:sldMasterIdLst>
  <p:notesMasterIdLst>
    <p:notesMasterId r:id="rId39"/>
  </p:notesMasterIdLst>
  <p:sldIdLst>
    <p:sldId id="260" r:id="rId7"/>
    <p:sldId id="310" r:id="rId8"/>
    <p:sldId id="269" r:id="rId9"/>
    <p:sldId id="276" r:id="rId10"/>
    <p:sldId id="278" r:id="rId11"/>
    <p:sldId id="273" r:id="rId12"/>
    <p:sldId id="274" r:id="rId13"/>
    <p:sldId id="270" r:id="rId14"/>
    <p:sldId id="271" r:id="rId15"/>
    <p:sldId id="272" r:id="rId16"/>
    <p:sldId id="275" r:id="rId17"/>
    <p:sldId id="283" r:id="rId18"/>
    <p:sldId id="280" r:id="rId19"/>
    <p:sldId id="284" r:id="rId20"/>
    <p:sldId id="286" r:id="rId21"/>
    <p:sldId id="290" r:id="rId22"/>
    <p:sldId id="288" r:id="rId23"/>
    <p:sldId id="287" r:id="rId24"/>
    <p:sldId id="293" r:id="rId25"/>
    <p:sldId id="292" r:id="rId26"/>
    <p:sldId id="291" r:id="rId27"/>
    <p:sldId id="285" r:id="rId28"/>
    <p:sldId id="297" r:id="rId29"/>
    <p:sldId id="295" r:id="rId30"/>
    <p:sldId id="296" r:id="rId31"/>
    <p:sldId id="300" r:id="rId32"/>
    <p:sldId id="258" r:id="rId33"/>
    <p:sldId id="301" r:id="rId34"/>
    <p:sldId id="302" r:id="rId35"/>
    <p:sldId id="303" r:id="rId36"/>
    <p:sldId id="305" r:id="rId37"/>
    <p:sldId id="30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utika vinchu" initials="kv" lastIdx="1" clrIdx="0">
    <p:extLst>
      <p:ext uri="{19B8F6BF-5375-455C-9EA6-DF929625EA0E}">
        <p15:presenceInfo xmlns:p15="http://schemas.microsoft.com/office/powerpoint/2012/main" userId="83212e5dd3f717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64A4"/>
    <a:srgbClr val="770000"/>
    <a:srgbClr val="E25326"/>
    <a:srgbClr val="1CECAC"/>
    <a:srgbClr val="A86A60"/>
    <a:srgbClr val="976D9B"/>
    <a:srgbClr val="FFFFFF"/>
    <a:srgbClr val="202126"/>
    <a:srgbClr val="003366"/>
    <a:srgbClr val="779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34" autoAdjust="0"/>
  </p:normalViewPr>
  <p:slideViewPr>
    <p:cSldViewPr snapToGrid="0">
      <p:cViewPr varScale="1">
        <p:scale>
          <a:sx n="116" d="100"/>
          <a:sy n="116" d="100"/>
        </p:scale>
        <p:origin x="1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54834D-8733-4420-B4D1-AFBCCE0E3520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BAC05-02A0-4C4E-9ABB-5BB74B346A3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>
              <a:solidFill>
                <a:srgbClr val="92D050"/>
              </a:solidFill>
            </a:rPr>
            <a:t>PyObject</a:t>
          </a:r>
          <a:endParaRPr lang="en-IN" dirty="0">
            <a:solidFill>
              <a:srgbClr val="92D050"/>
            </a:solidFill>
          </a:endParaRPr>
        </a:p>
      </dgm:t>
    </dgm:pt>
    <dgm:pt modelId="{197418CB-8740-490F-B7BE-2CB25F555684}" type="parTrans" cxnId="{F15579DA-6AAE-4F7C-BD98-DB7E76104DD8}">
      <dgm:prSet/>
      <dgm:spPr/>
      <dgm:t>
        <a:bodyPr/>
        <a:lstStyle/>
        <a:p>
          <a:endParaRPr lang="en-IN"/>
        </a:p>
      </dgm:t>
    </dgm:pt>
    <dgm:pt modelId="{E5C38415-D1C1-44FE-A76B-09F3AD62D653}" type="sibTrans" cxnId="{F15579DA-6AAE-4F7C-BD98-DB7E76104DD8}">
      <dgm:prSet/>
      <dgm:spPr/>
      <dgm:t>
        <a:bodyPr/>
        <a:lstStyle/>
        <a:p>
          <a:endParaRPr lang="en-IN"/>
        </a:p>
      </dgm:t>
    </dgm:pt>
    <dgm:pt modelId="{0F2E8FED-A15E-4C20-893C-396B125EB10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>
              <a:solidFill>
                <a:srgbClr val="00B0F0"/>
              </a:solidFill>
            </a:rPr>
            <a:t>Integer</a:t>
          </a:r>
          <a:endParaRPr lang="en-IN" sz="2000" dirty="0">
            <a:solidFill>
              <a:srgbClr val="00B0F0"/>
            </a:solidFill>
          </a:endParaRPr>
        </a:p>
      </dgm:t>
    </dgm:pt>
    <dgm:pt modelId="{0FBB4A9D-63FE-4ADB-998C-0B05DB882218}" type="parTrans" cxnId="{85C9B2B1-6025-4E54-B3CE-AAC7A57B8D2F}">
      <dgm:prSet/>
      <dgm:spPr/>
      <dgm:t>
        <a:bodyPr/>
        <a:lstStyle/>
        <a:p>
          <a:endParaRPr lang="en-IN"/>
        </a:p>
      </dgm:t>
    </dgm:pt>
    <dgm:pt modelId="{529372BC-4E50-4BD0-A464-7B46F2123F7A}" type="sibTrans" cxnId="{85C9B2B1-6025-4E54-B3CE-AAC7A57B8D2F}">
      <dgm:prSet/>
      <dgm:spPr/>
      <dgm:t>
        <a:bodyPr/>
        <a:lstStyle/>
        <a:p>
          <a:endParaRPr lang="en-IN"/>
        </a:p>
      </dgm:t>
    </dgm:pt>
    <dgm:pt modelId="{A6B59EFE-D8BE-4438-ADAE-71728B1EDD2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>
              <a:solidFill>
                <a:srgbClr val="00B0F0"/>
              </a:solidFill>
            </a:rPr>
            <a:t>1</a:t>
          </a:r>
          <a:endParaRPr lang="en-IN" sz="1800" dirty="0">
            <a:solidFill>
              <a:srgbClr val="00B0F0"/>
            </a:solidFill>
          </a:endParaRPr>
        </a:p>
      </dgm:t>
    </dgm:pt>
    <dgm:pt modelId="{C35F69A2-2FEA-4A31-8EF4-1BDE07DEE31F}" type="parTrans" cxnId="{B251EE7F-4CEF-45C1-A103-272343C48856}">
      <dgm:prSet/>
      <dgm:spPr/>
      <dgm:t>
        <a:bodyPr/>
        <a:lstStyle/>
        <a:p>
          <a:endParaRPr lang="en-IN"/>
        </a:p>
      </dgm:t>
    </dgm:pt>
    <dgm:pt modelId="{932B47C3-90E7-453D-AC68-4EC9B183DC53}" type="sibTrans" cxnId="{B251EE7F-4CEF-45C1-A103-272343C48856}">
      <dgm:prSet/>
      <dgm:spPr/>
      <dgm:t>
        <a:bodyPr/>
        <a:lstStyle/>
        <a:p>
          <a:endParaRPr lang="en-IN"/>
        </a:p>
      </dgm:t>
    </dgm:pt>
    <dgm:pt modelId="{F5109733-CB4B-40AC-AB59-D70024D7088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2E69A415-9835-46CE-BEE1-DA88309D797D}" type="parTrans" cxnId="{3118016A-E1F7-4A53-A2D2-E4966ACF88D5}">
      <dgm:prSet/>
      <dgm:spPr/>
      <dgm:t>
        <a:bodyPr/>
        <a:lstStyle/>
        <a:p>
          <a:endParaRPr lang="en-IN"/>
        </a:p>
      </dgm:t>
    </dgm:pt>
    <dgm:pt modelId="{F1784A64-EDDA-4C8E-AD87-475340138694}" type="sibTrans" cxnId="{3118016A-E1F7-4A53-A2D2-E4966ACF88D5}">
      <dgm:prSet/>
      <dgm:spPr/>
      <dgm:t>
        <a:bodyPr/>
        <a:lstStyle/>
        <a:p>
          <a:endParaRPr lang="en-IN"/>
        </a:p>
      </dgm:t>
    </dgm:pt>
    <dgm:pt modelId="{EBB2DF1C-A22F-4894-84EA-B2C57DD7DEE9}" type="pres">
      <dgm:prSet presAssocID="{1E54834D-8733-4420-B4D1-AFBCCE0E352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0D72277-1D4A-471E-A36A-4ED52FA4CB18}" type="pres">
      <dgm:prSet presAssocID="{413BAC05-02A0-4C4E-9ABB-5BB74B346A3A}" presName="root" presStyleCnt="0">
        <dgm:presLayoutVars>
          <dgm:chMax/>
          <dgm:chPref val="4"/>
        </dgm:presLayoutVars>
      </dgm:prSet>
      <dgm:spPr/>
    </dgm:pt>
    <dgm:pt modelId="{A0E31588-C6F8-42C3-9559-C948D6EEBFB7}" type="pres">
      <dgm:prSet presAssocID="{413BAC05-02A0-4C4E-9ABB-5BB74B346A3A}" presName="rootComposite" presStyleCnt="0">
        <dgm:presLayoutVars/>
      </dgm:prSet>
      <dgm:spPr/>
    </dgm:pt>
    <dgm:pt modelId="{337F856C-55E8-4C17-8EB4-2ED091B8D3CC}" type="pres">
      <dgm:prSet presAssocID="{413BAC05-02A0-4C4E-9ABB-5BB74B346A3A}" presName="rootText" presStyleLbl="node0" presStyleIdx="0" presStyleCnt="1">
        <dgm:presLayoutVars>
          <dgm:chMax/>
          <dgm:chPref val="4"/>
        </dgm:presLayoutVars>
      </dgm:prSet>
      <dgm:spPr/>
    </dgm:pt>
    <dgm:pt modelId="{2135B6B2-DAF6-4D2E-B22F-3E944DB4F5DB}" type="pres">
      <dgm:prSet presAssocID="{413BAC05-02A0-4C4E-9ABB-5BB74B346A3A}" presName="childShape" presStyleCnt="0">
        <dgm:presLayoutVars>
          <dgm:chMax val="0"/>
          <dgm:chPref val="0"/>
        </dgm:presLayoutVars>
      </dgm:prSet>
      <dgm:spPr/>
    </dgm:pt>
    <dgm:pt modelId="{FC80ABDE-FC5E-4CD8-A283-76A5B11A14D6}" type="pres">
      <dgm:prSet presAssocID="{0F2E8FED-A15E-4C20-893C-396B125EB100}" presName="childComposite" presStyleCnt="0">
        <dgm:presLayoutVars>
          <dgm:chMax val="0"/>
          <dgm:chPref val="0"/>
        </dgm:presLayoutVars>
      </dgm:prSet>
      <dgm:spPr/>
    </dgm:pt>
    <dgm:pt modelId="{68A480AB-7535-43FE-978A-CE6D6C01F3E4}" type="pres">
      <dgm:prSet presAssocID="{0F2E8FED-A15E-4C20-893C-396B125EB100}" presName="Image" presStyleLbl="node1" presStyleIdx="0" presStyleCnt="3" custScaleX="236790"/>
      <dgm:spPr>
        <a:solidFill>
          <a:schemeClr val="tx2">
            <a:lumMod val="50000"/>
          </a:schemeClr>
        </a:solidFill>
      </dgm:spPr>
    </dgm:pt>
    <dgm:pt modelId="{DD6BC2B7-CF5D-49D4-8EC0-AC5DF511C5E2}" type="pres">
      <dgm:prSet presAssocID="{0F2E8FED-A15E-4C20-893C-396B125EB100}" presName="childText" presStyleLbl="lnNode1" presStyleIdx="0" presStyleCnt="3" custScaleX="62847">
        <dgm:presLayoutVars>
          <dgm:chMax val="0"/>
          <dgm:chPref val="0"/>
          <dgm:bulletEnabled val="1"/>
        </dgm:presLayoutVars>
      </dgm:prSet>
      <dgm:spPr/>
    </dgm:pt>
    <dgm:pt modelId="{897B9CD1-8E2B-420A-9F8F-8C8BBE927B44}" type="pres">
      <dgm:prSet presAssocID="{A6B59EFE-D8BE-4438-ADAE-71728B1EDD27}" presName="childComposite" presStyleCnt="0">
        <dgm:presLayoutVars>
          <dgm:chMax val="0"/>
          <dgm:chPref val="0"/>
        </dgm:presLayoutVars>
      </dgm:prSet>
      <dgm:spPr/>
    </dgm:pt>
    <dgm:pt modelId="{2AB601A6-F3B4-4042-8A3D-5EF6FFFFBC5E}" type="pres">
      <dgm:prSet presAssocID="{A6B59EFE-D8BE-4438-ADAE-71728B1EDD27}" presName="Image" presStyleLbl="node1" presStyleIdx="1" presStyleCnt="3" custScaleX="230593"/>
      <dgm:spPr>
        <a:solidFill>
          <a:schemeClr val="tx2">
            <a:lumMod val="50000"/>
          </a:schemeClr>
        </a:solidFill>
      </dgm:spPr>
    </dgm:pt>
    <dgm:pt modelId="{165486DD-2364-40A4-B20A-D435AD8E6FC4}" type="pres">
      <dgm:prSet presAssocID="{A6B59EFE-D8BE-4438-ADAE-71728B1EDD27}" presName="childText" presStyleLbl="lnNode1" presStyleIdx="1" presStyleCnt="3" custScaleX="64011">
        <dgm:presLayoutVars>
          <dgm:chMax val="0"/>
          <dgm:chPref val="0"/>
          <dgm:bulletEnabled val="1"/>
        </dgm:presLayoutVars>
      </dgm:prSet>
      <dgm:spPr/>
    </dgm:pt>
    <dgm:pt modelId="{DBB1ECC5-354A-4188-B063-60C5179115AE}" type="pres">
      <dgm:prSet presAssocID="{F5109733-CB4B-40AC-AB59-D70024D70884}" presName="childComposite" presStyleCnt="0">
        <dgm:presLayoutVars>
          <dgm:chMax val="0"/>
          <dgm:chPref val="0"/>
        </dgm:presLayoutVars>
      </dgm:prSet>
      <dgm:spPr/>
    </dgm:pt>
    <dgm:pt modelId="{3F193C22-0A90-4355-BE4E-5EC41C552C79}" type="pres">
      <dgm:prSet presAssocID="{F5109733-CB4B-40AC-AB59-D70024D70884}" presName="Image" presStyleLbl="node1" presStyleIdx="2" presStyleCnt="3" custScaleX="229563"/>
      <dgm:spPr>
        <a:solidFill>
          <a:schemeClr val="tx2">
            <a:lumMod val="50000"/>
          </a:schemeClr>
        </a:solidFill>
      </dgm:spPr>
    </dgm:pt>
    <dgm:pt modelId="{A5800CB9-9619-4A4B-9D34-14D126257DEE}" type="pres">
      <dgm:prSet presAssocID="{F5109733-CB4B-40AC-AB59-D70024D70884}" presName="childText" presStyleLbl="lnNode1" presStyleIdx="2" presStyleCnt="3" custScaleX="63435">
        <dgm:presLayoutVars>
          <dgm:chMax val="0"/>
          <dgm:chPref val="0"/>
          <dgm:bulletEnabled val="1"/>
        </dgm:presLayoutVars>
      </dgm:prSet>
      <dgm:spPr/>
    </dgm:pt>
  </dgm:ptLst>
  <dgm:cxnLst>
    <dgm:cxn modelId="{AEEF833F-AEB5-4972-A0FE-404E2382DBE6}" type="presOf" srcId="{1E54834D-8733-4420-B4D1-AFBCCE0E3520}" destId="{EBB2DF1C-A22F-4894-84EA-B2C57DD7DEE9}" srcOrd="0" destOrd="0" presId="urn:microsoft.com/office/officeart/2008/layout/PictureAccentList"/>
    <dgm:cxn modelId="{24A82F42-F380-4A1F-9CE7-375077406051}" type="presOf" srcId="{0F2E8FED-A15E-4C20-893C-396B125EB100}" destId="{DD6BC2B7-CF5D-49D4-8EC0-AC5DF511C5E2}" srcOrd="0" destOrd="0" presId="urn:microsoft.com/office/officeart/2008/layout/PictureAccentList"/>
    <dgm:cxn modelId="{3118016A-E1F7-4A53-A2D2-E4966ACF88D5}" srcId="{413BAC05-02A0-4C4E-9ABB-5BB74B346A3A}" destId="{F5109733-CB4B-40AC-AB59-D70024D70884}" srcOrd="2" destOrd="0" parTransId="{2E69A415-9835-46CE-BEE1-DA88309D797D}" sibTransId="{F1784A64-EDDA-4C8E-AD87-475340138694}"/>
    <dgm:cxn modelId="{B251EE7F-4CEF-45C1-A103-272343C48856}" srcId="{413BAC05-02A0-4C4E-9ABB-5BB74B346A3A}" destId="{A6B59EFE-D8BE-4438-ADAE-71728B1EDD27}" srcOrd="1" destOrd="0" parTransId="{C35F69A2-2FEA-4A31-8EF4-1BDE07DEE31F}" sibTransId="{932B47C3-90E7-453D-AC68-4EC9B183DC53}"/>
    <dgm:cxn modelId="{567B3A8C-BD0E-4421-B90D-16FB062B5106}" type="presOf" srcId="{A6B59EFE-D8BE-4438-ADAE-71728B1EDD27}" destId="{165486DD-2364-40A4-B20A-D435AD8E6FC4}" srcOrd="0" destOrd="0" presId="urn:microsoft.com/office/officeart/2008/layout/PictureAccentList"/>
    <dgm:cxn modelId="{85C9B2B1-6025-4E54-B3CE-AAC7A57B8D2F}" srcId="{413BAC05-02A0-4C4E-9ABB-5BB74B346A3A}" destId="{0F2E8FED-A15E-4C20-893C-396B125EB100}" srcOrd="0" destOrd="0" parTransId="{0FBB4A9D-63FE-4ADB-998C-0B05DB882218}" sibTransId="{529372BC-4E50-4BD0-A464-7B46F2123F7A}"/>
    <dgm:cxn modelId="{38051ED6-AA17-46FC-8F85-AA8CD50E9E18}" type="presOf" srcId="{F5109733-CB4B-40AC-AB59-D70024D70884}" destId="{A5800CB9-9619-4A4B-9D34-14D126257DEE}" srcOrd="0" destOrd="0" presId="urn:microsoft.com/office/officeart/2008/layout/PictureAccentList"/>
    <dgm:cxn modelId="{F15579DA-6AAE-4F7C-BD98-DB7E76104DD8}" srcId="{1E54834D-8733-4420-B4D1-AFBCCE0E3520}" destId="{413BAC05-02A0-4C4E-9ABB-5BB74B346A3A}" srcOrd="0" destOrd="0" parTransId="{197418CB-8740-490F-B7BE-2CB25F555684}" sibTransId="{E5C38415-D1C1-44FE-A76B-09F3AD62D653}"/>
    <dgm:cxn modelId="{22B0B5E3-1781-4C28-BE6F-335DF13C4D1C}" type="presOf" srcId="{413BAC05-02A0-4C4E-9ABB-5BB74B346A3A}" destId="{337F856C-55E8-4C17-8EB4-2ED091B8D3CC}" srcOrd="0" destOrd="0" presId="urn:microsoft.com/office/officeart/2008/layout/PictureAccentList"/>
    <dgm:cxn modelId="{DF1F55F2-A1A0-41B2-B937-B6277050A392}" type="presParOf" srcId="{EBB2DF1C-A22F-4894-84EA-B2C57DD7DEE9}" destId="{E0D72277-1D4A-471E-A36A-4ED52FA4CB18}" srcOrd="0" destOrd="0" presId="urn:microsoft.com/office/officeart/2008/layout/PictureAccentList"/>
    <dgm:cxn modelId="{BE2FE5CA-11FE-4A17-8B6C-21304A886917}" type="presParOf" srcId="{E0D72277-1D4A-471E-A36A-4ED52FA4CB18}" destId="{A0E31588-C6F8-42C3-9559-C948D6EEBFB7}" srcOrd="0" destOrd="0" presId="urn:microsoft.com/office/officeart/2008/layout/PictureAccentList"/>
    <dgm:cxn modelId="{151187FF-BC0E-469B-ACF6-3B26BBEFCA68}" type="presParOf" srcId="{A0E31588-C6F8-42C3-9559-C948D6EEBFB7}" destId="{337F856C-55E8-4C17-8EB4-2ED091B8D3CC}" srcOrd="0" destOrd="0" presId="urn:microsoft.com/office/officeart/2008/layout/PictureAccentList"/>
    <dgm:cxn modelId="{4AB39F3D-2B3D-48E0-B5F4-3816A4345166}" type="presParOf" srcId="{E0D72277-1D4A-471E-A36A-4ED52FA4CB18}" destId="{2135B6B2-DAF6-4D2E-B22F-3E944DB4F5DB}" srcOrd="1" destOrd="0" presId="urn:microsoft.com/office/officeart/2008/layout/PictureAccentList"/>
    <dgm:cxn modelId="{21D1E498-3DDD-4873-B2B7-C62C3CD53608}" type="presParOf" srcId="{2135B6B2-DAF6-4D2E-B22F-3E944DB4F5DB}" destId="{FC80ABDE-FC5E-4CD8-A283-76A5B11A14D6}" srcOrd="0" destOrd="0" presId="urn:microsoft.com/office/officeart/2008/layout/PictureAccentList"/>
    <dgm:cxn modelId="{C21058B6-35AA-4509-B774-2308DAC72383}" type="presParOf" srcId="{FC80ABDE-FC5E-4CD8-A283-76A5B11A14D6}" destId="{68A480AB-7535-43FE-978A-CE6D6C01F3E4}" srcOrd="0" destOrd="0" presId="urn:microsoft.com/office/officeart/2008/layout/PictureAccentList"/>
    <dgm:cxn modelId="{71BD486E-2035-452A-8D3E-82C363740CBF}" type="presParOf" srcId="{FC80ABDE-FC5E-4CD8-A283-76A5B11A14D6}" destId="{DD6BC2B7-CF5D-49D4-8EC0-AC5DF511C5E2}" srcOrd="1" destOrd="0" presId="urn:microsoft.com/office/officeart/2008/layout/PictureAccentList"/>
    <dgm:cxn modelId="{1996DF99-F220-4823-B01B-0A4191294F02}" type="presParOf" srcId="{2135B6B2-DAF6-4D2E-B22F-3E944DB4F5DB}" destId="{897B9CD1-8E2B-420A-9F8F-8C8BBE927B44}" srcOrd="1" destOrd="0" presId="urn:microsoft.com/office/officeart/2008/layout/PictureAccentList"/>
    <dgm:cxn modelId="{9DEA89D2-B10A-454F-ACE0-18F04A70FBDD}" type="presParOf" srcId="{897B9CD1-8E2B-420A-9F8F-8C8BBE927B44}" destId="{2AB601A6-F3B4-4042-8A3D-5EF6FFFFBC5E}" srcOrd="0" destOrd="0" presId="urn:microsoft.com/office/officeart/2008/layout/PictureAccentList"/>
    <dgm:cxn modelId="{7CBB8DBD-35EA-48BD-BC21-7F87BA6A3773}" type="presParOf" srcId="{897B9CD1-8E2B-420A-9F8F-8C8BBE927B44}" destId="{165486DD-2364-40A4-B20A-D435AD8E6FC4}" srcOrd="1" destOrd="0" presId="urn:microsoft.com/office/officeart/2008/layout/PictureAccentList"/>
    <dgm:cxn modelId="{8860CEC1-A910-4372-81C9-FF99D4369DC0}" type="presParOf" srcId="{2135B6B2-DAF6-4D2E-B22F-3E944DB4F5DB}" destId="{DBB1ECC5-354A-4188-B063-60C5179115AE}" srcOrd="2" destOrd="0" presId="urn:microsoft.com/office/officeart/2008/layout/PictureAccentList"/>
    <dgm:cxn modelId="{FBA0A7C4-1CD8-4A30-946C-2C5FD1AA78F2}" type="presParOf" srcId="{DBB1ECC5-354A-4188-B063-60C5179115AE}" destId="{3F193C22-0A90-4355-BE4E-5EC41C552C79}" srcOrd="0" destOrd="0" presId="urn:microsoft.com/office/officeart/2008/layout/PictureAccentList"/>
    <dgm:cxn modelId="{5BA64CD8-BFA2-48B8-8477-3AAB129D5E1B}" type="presParOf" srcId="{DBB1ECC5-354A-4188-B063-60C5179115AE}" destId="{A5800CB9-9619-4A4B-9D34-14D126257DE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4834D-8733-4420-B4D1-AFBCCE0E3520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BAC05-02A0-4C4E-9ABB-5BB74B346A3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>
              <a:solidFill>
                <a:srgbClr val="92D050"/>
              </a:solidFill>
            </a:rPr>
            <a:t>PyObject</a:t>
          </a:r>
          <a:endParaRPr lang="en-IN" dirty="0">
            <a:solidFill>
              <a:srgbClr val="92D050"/>
            </a:solidFill>
          </a:endParaRPr>
        </a:p>
      </dgm:t>
    </dgm:pt>
    <dgm:pt modelId="{197418CB-8740-490F-B7BE-2CB25F555684}" type="parTrans" cxnId="{F15579DA-6AAE-4F7C-BD98-DB7E76104DD8}">
      <dgm:prSet/>
      <dgm:spPr/>
      <dgm:t>
        <a:bodyPr/>
        <a:lstStyle/>
        <a:p>
          <a:endParaRPr lang="en-IN"/>
        </a:p>
      </dgm:t>
    </dgm:pt>
    <dgm:pt modelId="{E5C38415-D1C1-44FE-A76B-09F3AD62D653}" type="sibTrans" cxnId="{F15579DA-6AAE-4F7C-BD98-DB7E76104DD8}">
      <dgm:prSet/>
      <dgm:spPr/>
      <dgm:t>
        <a:bodyPr/>
        <a:lstStyle/>
        <a:p>
          <a:endParaRPr lang="en-IN"/>
        </a:p>
      </dgm:t>
    </dgm:pt>
    <dgm:pt modelId="{0F2E8FED-A15E-4C20-893C-396B125EB10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>
              <a:solidFill>
                <a:srgbClr val="00B0F0"/>
              </a:solidFill>
            </a:rPr>
            <a:t>Integer</a:t>
          </a:r>
          <a:endParaRPr lang="en-IN" sz="2000" dirty="0">
            <a:solidFill>
              <a:srgbClr val="00B0F0"/>
            </a:solidFill>
          </a:endParaRPr>
        </a:p>
      </dgm:t>
    </dgm:pt>
    <dgm:pt modelId="{0FBB4A9D-63FE-4ADB-998C-0B05DB882218}" type="parTrans" cxnId="{85C9B2B1-6025-4E54-B3CE-AAC7A57B8D2F}">
      <dgm:prSet/>
      <dgm:spPr/>
      <dgm:t>
        <a:bodyPr/>
        <a:lstStyle/>
        <a:p>
          <a:endParaRPr lang="en-IN"/>
        </a:p>
      </dgm:t>
    </dgm:pt>
    <dgm:pt modelId="{529372BC-4E50-4BD0-A464-7B46F2123F7A}" type="sibTrans" cxnId="{85C9B2B1-6025-4E54-B3CE-AAC7A57B8D2F}">
      <dgm:prSet/>
      <dgm:spPr/>
      <dgm:t>
        <a:bodyPr/>
        <a:lstStyle/>
        <a:p>
          <a:endParaRPr lang="en-IN"/>
        </a:p>
      </dgm:t>
    </dgm:pt>
    <dgm:pt modelId="{A6B59EFE-D8BE-4438-ADAE-71728B1EDD2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>
              <a:solidFill>
                <a:srgbClr val="00B0F0"/>
              </a:solidFill>
            </a:rPr>
            <a:t>1</a:t>
          </a:r>
          <a:endParaRPr lang="en-IN" sz="1800" dirty="0">
            <a:solidFill>
              <a:srgbClr val="00B0F0"/>
            </a:solidFill>
          </a:endParaRPr>
        </a:p>
      </dgm:t>
    </dgm:pt>
    <dgm:pt modelId="{C35F69A2-2FEA-4A31-8EF4-1BDE07DEE31F}" type="parTrans" cxnId="{B251EE7F-4CEF-45C1-A103-272343C48856}">
      <dgm:prSet/>
      <dgm:spPr/>
      <dgm:t>
        <a:bodyPr/>
        <a:lstStyle/>
        <a:p>
          <a:endParaRPr lang="en-IN"/>
        </a:p>
      </dgm:t>
    </dgm:pt>
    <dgm:pt modelId="{932B47C3-90E7-453D-AC68-4EC9B183DC53}" type="sibTrans" cxnId="{B251EE7F-4CEF-45C1-A103-272343C48856}">
      <dgm:prSet/>
      <dgm:spPr/>
      <dgm:t>
        <a:bodyPr/>
        <a:lstStyle/>
        <a:p>
          <a:endParaRPr lang="en-IN"/>
        </a:p>
      </dgm:t>
    </dgm:pt>
    <dgm:pt modelId="{F5109733-CB4B-40AC-AB59-D70024D7088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2E69A415-9835-46CE-BEE1-DA88309D797D}" type="parTrans" cxnId="{3118016A-E1F7-4A53-A2D2-E4966ACF88D5}">
      <dgm:prSet/>
      <dgm:spPr/>
      <dgm:t>
        <a:bodyPr/>
        <a:lstStyle/>
        <a:p>
          <a:endParaRPr lang="en-IN"/>
        </a:p>
      </dgm:t>
    </dgm:pt>
    <dgm:pt modelId="{F1784A64-EDDA-4C8E-AD87-475340138694}" type="sibTrans" cxnId="{3118016A-E1F7-4A53-A2D2-E4966ACF88D5}">
      <dgm:prSet/>
      <dgm:spPr/>
      <dgm:t>
        <a:bodyPr/>
        <a:lstStyle/>
        <a:p>
          <a:endParaRPr lang="en-IN"/>
        </a:p>
      </dgm:t>
    </dgm:pt>
    <dgm:pt modelId="{EBB2DF1C-A22F-4894-84EA-B2C57DD7DEE9}" type="pres">
      <dgm:prSet presAssocID="{1E54834D-8733-4420-B4D1-AFBCCE0E352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0D72277-1D4A-471E-A36A-4ED52FA4CB18}" type="pres">
      <dgm:prSet presAssocID="{413BAC05-02A0-4C4E-9ABB-5BB74B346A3A}" presName="root" presStyleCnt="0">
        <dgm:presLayoutVars>
          <dgm:chMax/>
          <dgm:chPref val="4"/>
        </dgm:presLayoutVars>
      </dgm:prSet>
      <dgm:spPr/>
    </dgm:pt>
    <dgm:pt modelId="{A0E31588-C6F8-42C3-9559-C948D6EEBFB7}" type="pres">
      <dgm:prSet presAssocID="{413BAC05-02A0-4C4E-9ABB-5BB74B346A3A}" presName="rootComposite" presStyleCnt="0">
        <dgm:presLayoutVars/>
      </dgm:prSet>
      <dgm:spPr/>
    </dgm:pt>
    <dgm:pt modelId="{337F856C-55E8-4C17-8EB4-2ED091B8D3CC}" type="pres">
      <dgm:prSet presAssocID="{413BAC05-02A0-4C4E-9ABB-5BB74B346A3A}" presName="rootText" presStyleLbl="node0" presStyleIdx="0" presStyleCnt="1">
        <dgm:presLayoutVars>
          <dgm:chMax/>
          <dgm:chPref val="4"/>
        </dgm:presLayoutVars>
      </dgm:prSet>
      <dgm:spPr/>
    </dgm:pt>
    <dgm:pt modelId="{2135B6B2-DAF6-4D2E-B22F-3E944DB4F5DB}" type="pres">
      <dgm:prSet presAssocID="{413BAC05-02A0-4C4E-9ABB-5BB74B346A3A}" presName="childShape" presStyleCnt="0">
        <dgm:presLayoutVars>
          <dgm:chMax val="0"/>
          <dgm:chPref val="0"/>
        </dgm:presLayoutVars>
      </dgm:prSet>
      <dgm:spPr/>
    </dgm:pt>
    <dgm:pt modelId="{FC80ABDE-FC5E-4CD8-A283-76A5B11A14D6}" type="pres">
      <dgm:prSet presAssocID="{0F2E8FED-A15E-4C20-893C-396B125EB100}" presName="childComposite" presStyleCnt="0">
        <dgm:presLayoutVars>
          <dgm:chMax val="0"/>
          <dgm:chPref val="0"/>
        </dgm:presLayoutVars>
      </dgm:prSet>
      <dgm:spPr/>
    </dgm:pt>
    <dgm:pt modelId="{68A480AB-7535-43FE-978A-CE6D6C01F3E4}" type="pres">
      <dgm:prSet presAssocID="{0F2E8FED-A15E-4C20-893C-396B125EB100}" presName="Image" presStyleLbl="node1" presStyleIdx="0" presStyleCnt="3" custScaleX="236790"/>
      <dgm:spPr>
        <a:solidFill>
          <a:schemeClr val="tx2">
            <a:lumMod val="50000"/>
          </a:schemeClr>
        </a:solidFill>
      </dgm:spPr>
    </dgm:pt>
    <dgm:pt modelId="{DD6BC2B7-CF5D-49D4-8EC0-AC5DF511C5E2}" type="pres">
      <dgm:prSet presAssocID="{0F2E8FED-A15E-4C20-893C-396B125EB100}" presName="childText" presStyleLbl="lnNode1" presStyleIdx="0" presStyleCnt="3" custScaleX="62847">
        <dgm:presLayoutVars>
          <dgm:chMax val="0"/>
          <dgm:chPref val="0"/>
          <dgm:bulletEnabled val="1"/>
        </dgm:presLayoutVars>
      </dgm:prSet>
      <dgm:spPr/>
    </dgm:pt>
    <dgm:pt modelId="{897B9CD1-8E2B-420A-9F8F-8C8BBE927B44}" type="pres">
      <dgm:prSet presAssocID="{A6B59EFE-D8BE-4438-ADAE-71728B1EDD27}" presName="childComposite" presStyleCnt="0">
        <dgm:presLayoutVars>
          <dgm:chMax val="0"/>
          <dgm:chPref val="0"/>
        </dgm:presLayoutVars>
      </dgm:prSet>
      <dgm:spPr/>
    </dgm:pt>
    <dgm:pt modelId="{2AB601A6-F3B4-4042-8A3D-5EF6FFFFBC5E}" type="pres">
      <dgm:prSet presAssocID="{A6B59EFE-D8BE-4438-ADAE-71728B1EDD27}" presName="Image" presStyleLbl="node1" presStyleIdx="1" presStyleCnt="3" custScaleX="230593"/>
      <dgm:spPr>
        <a:solidFill>
          <a:schemeClr val="tx2">
            <a:lumMod val="50000"/>
          </a:schemeClr>
        </a:solidFill>
      </dgm:spPr>
    </dgm:pt>
    <dgm:pt modelId="{165486DD-2364-40A4-B20A-D435AD8E6FC4}" type="pres">
      <dgm:prSet presAssocID="{A6B59EFE-D8BE-4438-ADAE-71728B1EDD27}" presName="childText" presStyleLbl="lnNode1" presStyleIdx="1" presStyleCnt="3" custScaleX="64011">
        <dgm:presLayoutVars>
          <dgm:chMax val="0"/>
          <dgm:chPref val="0"/>
          <dgm:bulletEnabled val="1"/>
        </dgm:presLayoutVars>
      </dgm:prSet>
      <dgm:spPr/>
    </dgm:pt>
    <dgm:pt modelId="{DBB1ECC5-354A-4188-B063-60C5179115AE}" type="pres">
      <dgm:prSet presAssocID="{F5109733-CB4B-40AC-AB59-D70024D70884}" presName="childComposite" presStyleCnt="0">
        <dgm:presLayoutVars>
          <dgm:chMax val="0"/>
          <dgm:chPref val="0"/>
        </dgm:presLayoutVars>
      </dgm:prSet>
      <dgm:spPr/>
    </dgm:pt>
    <dgm:pt modelId="{3F193C22-0A90-4355-BE4E-5EC41C552C79}" type="pres">
      <dgm:prSet presAssocID="{F5109733-CB4B-40AC-AB59-D70024D70884}" presName="Image" presStyleLbl="node1" presStyleIdx="2" presStyleCnt="3" custScaleX="229563"/>
      <dgm:spPr>
        <a:solidFill>
          <a:schemeClr val="tx2">
            <a:lumMod val="50000"/>
          </a:schemeClr>
        </a:solidFill>
      </dgm:spPr>
    </dgm:pt>
    <dgm:pt modelId="{A5800CB9-9619-4A4B-9D34-14D126257DEE}" type="pres">
      <dgm:prSet presAssocID="{F5109733-CB4B-40AC-AB59-D70024D70884}" presName="childText" presStyleLbl="lnNode1" presStyleIdx="2" presStyleCnt="3" custScaleX="63435">
        <dgm:presLayoutVars>
          <dgm:chMax val="0"/>
          <dgm:chPref val="0"/>
          <dgm:bulletEnabled val="1"/>
        </dgm:presLayoutVars>
      </dgm:prSet>
      <dgm:spPr/>
    </dgm:pt>
  </dgm:ptLst>
  <dgm:cxnLst>
    <dgm:cxn modelId="{AEEF833F-AEB5-4972-A0FE-404E2382DBE6}" type="presOf" srcId="{1E54834D-8733-4420-B4D1-AFBCCE0E3520}" destId="{EBB2DF1C-A22F-4894-84EA-B2C57DD7DEE9}" srcOrd="0" destOrd="0" presId="urn:microsoft.com/office/officeart/2008/layout/PictureAccentList"/>
    <dgm:cxn modelId="{24A82F42-F380-4A1F-9CE7-375077406051}" type="presOf" srcId="{0F2E8FED-A15E-4C20-893C-396B125EB100}" destId="{DD6BC2B7-CF5D-49D4-8EC0-AC5DF511C5E2}" srcOrd="0" destOrd="0" presId="urn:microsoft.com/office/officeart/2008/layout/PictureAccentList"/>
    <dgm:cxn modelId="{3118016A-E1F7-4A53-A2D2-E4966ACF88D5}" srcId="{413BAC05-02A0-4C4E-9ABB-5BB74B346A3A}" destId="{F5109733-CB4B-40AC-AB59-D70024D70884}" srcOrd="2" destOrd="0" parTransId="{2E69A415-9835-46CE-BEE1-DA88309D797D}" sibTransId="{F1784A64-EDDA-4C8E-AD87-475340138694}"/>
    <dgm:cxn modelId="{B251EE7F-4CEF-45C1-A103-272343C48856}" srcId="{413BAC05-02A0-4C4E-9ABB-5BB74B346A3A}" destId="{A6B59EFE-D8BE-4438-ADAE-71728B1EDD27}" srcOrd="1" destOrd="0" parTransId="{C35F69A2-2FEA-4A31-8EF4-1BDE07DEE31F}" sibTransId="{932B47C3-90E7-453D-AC68-4EC9B183DC53}"/>
    <dgm:cxn modelId="{567B3A8C-BD0E-4421-B90D-16FB062B5106}" type="presOf" srcId="{A6B59EFE-D8BE-4438-ADAE-71728B1EDD27}" destId="{165486DD-2364-40A4-B20A-D435AD8E6FC4}" srcOrd="0" destOrd="0" presId="urn:microsoft.com/office/officeart/2008/layout/PictureAccentList"/>
    <dgm:cxn modelId="{85C9B2B1-6025-4E54-B3CE-AAC7A57B8D2F}" srcId="{413BAC05-02A0-4C4E-9ABB-5BB74B346A3A}" destId="{0F2E8FED-A15E-4C20-893C-396B125EB100}" srcOrd="0" destOrd="0" parTransId="{0FBB4A9D-63FE-4ADB-998C-0B05DB882218}" sibTransId="{529372BC-4E50-4BD0-A464-7B46F2123F7A}"/>
    <dgm:cxn modelId="{38051ED6-AA17-46FC-8F85-AA8CD50E9E18}" type="presOf" srcId="{F5109733-CB4B-40AC-AB59-D70024D70884}" destId="{A5800CB9-9619-4A4B-9D34-14D126257DEE}" srcOrd="0" destOrd="0" presId="urn:microsoft.com/office/officeart/2008/layout/PictureAccentList"/>
    <dgm:cxn modelId="{F15579DA-6AAE-4F7C-BD98-DB7E76104DD8}" srcId="{1E54834D-8733-4420-B4D1-AFBCCE0E3520}" destId="{413BAC05-02A0-4C4E-9ABB-5BB74B346A3A}" srcOrd="0" destOrd="0" parTransId="{197418CB-8740-490F-B7BE-2CB25F555684}" sibTransId="{E5C38415-D1C1-44FE-A76B-09F3AD62D653}"/>
    <dgm:cxn modelId="{22B0B5E3-1781-4C28-BE6F-335DF13C4D1C}" type="presOf" srcId="{413BAC05-02A0-4C4E-9ABB-5BB74B346A3A}" destId="{337F856C-55E8-4C17-8EB4-2ED091B8D3CC}" srcOrd="0" destOrd="0" presId="urn:microsoft.com/office/officeart/2008/layout/PictureAccentList"/>
    <dgm:cxn modelId="{DF1F55F2-A1A0-41B2-B937-B6277050A392}" type="presParOf" srcId="{EBB2DF1C-A22F-4894-84EA-B2C57DD7DEE9}" destId="{E0D72277-1D4A-471E-A36A-4ED52FA4CB18}" srcOrd="0" destOrd="0" presId="urn:microsoft.com/office/officeart/2008/layout/PictureAccentList"/>
    <dgm:cxn modelId="{BE2FE5CA-11FE-4A17-8B6C-21304A886917}" type="presParOf" srcId="{E0D72277-1D4A-471E-A36A-4ED52FA4CB18}" destId="{A0E31588-C6F8-42C3-9559-C948D6EEBFB7}" srcOrd="0" destOrd="0" presId="urn:microsoft.com/office/officeart/2008/layout/PictureAccentList"/>
    <dgm:cxn modelId="{151187FF-BC0E-469B-ACF6-3B26BBEFCA68}" type="presParOf" srcId="{A0E31588-C6F8-42C3-9559-C948D6EEBFB7}" destId="{337F856C-55E8-4C17-8EB4-2ED091B8D3CC}" srcOrd="0" destOrd="0" presId="urn:microsoft.com/office/officeart/2008/layout/PictureAccentList"/>
    <dgm:cxn modelId="{4AB39F3D-2B3D-48E0-B5F4-3816A4345166}" type="presParOf" srcId="{E0D72277-1D4A-471E-A36A-4ED52FA4CB18}" destId="{2135B6B2-DAF6-4D2E-B22F-3E944DB4F5DB}" srcOrd="1" destOrd="0" presId="urn:microsoft.com/office/officeart/2008/layout/PictureAccentList"/>
    <dgm:cxn modelId="{21D1E498-3DDD-4873-B2B7-C62C3CD53608}" type="presParOf" srcId="{2135B6B2-DAF6-4D2E-B22F-3E944DB4F5DB}" destId="{FC80ABDE-FC5E-4CD8-A283-76A5B11A14D6}" srcOrd="0" destOrd="0" presId="urn:microsoft.com/office/officeart/2008/layout/PictureAccentList"/>
    <dgm:cxn modelId="{C21058B6-35AA-4509-B774-2308DAC72383}" type="presParOf" srcId="{FC80ABDE-FC5E-4CD8-A283-76A5B11A14D6}" destId="{68A480AB-7535-43FE-978A-CE6D6C01F3E4}" srcOrd="0" destOrd="0" presId="urn:microsoft.com/office/officeart/2008/layout/PictureAccentList"/>
    <dgm:cxn modelId="{71BD486E-2035-452A-8D3E-82C363740CBF}" type="presParOf" srcId="{FC80ABDE-FC5E-4CD8-A283-76A5B11A14D6}" destId="{DD6BC2B7-CF5D-49D4-8EC0-AC5DF511C5E2}" srcOrd="1" destOrd="0" presId="urn:microsoft.com/office/officeart/2008/layout/PictureAccentList"/>
    <dgm:cxn modelId="{1996DF99-F220-4823-B01B-0A4191294F02}" type="presParOf" srcId="{2135B6B2-DAF6-4D2E-B22F-3E944DB4F5DB}" destId="{897B9CD1-8E2B-420A-9F8F-8C8BBE927B44}" srcOrd="1" destOrd="0" presId="urn:microsoft.com/office/officeart/2008/layout/PictureAccentList"/>
    <dgm:cxn modelId="{9DEA89D2-B10A-454F-ACE0-18F04A70FBDD}" type="presParOf" srcId="{897B9CD1-8E2B-420A-9F8F-8C8BBE927B44}" destId="{2AB601A6-F3B4-4042-8A3D-5EF6FFFFBC5E}" srcOrd="0" destOrd="0" presId="urn:microsoft.com/office/officeart/2008/layout/PictureAccentList"/>
    <dgm:cxn modelId="{7CBB8DBD-35EA-48BD-BC21-7F87BA6A3773}" type="presParOf" srcId="{897B9CD1-8E2B-420A-9F8F-8C8BBE927B44}" destId="{165486DD-2364-40A4-B20A-D435AD8E6FC4}" srcOrd="1" destOrd="0" presId="urn:microsoft.com/office/officeart/2008/layout/PictureAccentList"/>
    <dgm:cxn modelId="{8860CEC1-A910-4372-81C9-FF99D4369DC0}" type="presParOf" srcId="{2135B6B2-DAF6-4D2E-B22F-3E944DB4F5DB}" destId="{DBB1ECC5-354A-4188-B063-60C5179115AE}" srcOrd="2" destOrd="0" presId="urn:microsoft.com/office/officeart/2008/layout/PictureAccentList"/>
    <dgm:cxn modelId="{FBA0A7C4-1CD8-4A30-946C-2C5FD1AA78F2}" type="presParOf" srcId="{DBB1ECC5-354A-4188-B063-60C5179115AE}" destId="{3F193C22-0A90-4355-BE4E-5EC41C552C79}" srcOrd="0" destOrd="0" presId="urn:microsoft.com/office/officeart/2008/layout/PictureAccentList"/>
    <dgm:cxn modelId="{5BA64CD8-BFA2-48B8-8477-3AAB129D5E1B}" type="presParOf" srcId="{DBB1ECC5-354A-4188-B063-60C5179115AE}" destId="{A5800CB9-9619-4A4B-9D34-14D126257DE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54834D-8733-4420-B4D1-AFBCCE0E3520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BAC05-02A0-4C4E-9ABB-5BB74B346A3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>
              <a:solidFill>
                <a:srgbClr val="92D050"/>
              </a:solidFill>
            </a:rPr>
            <a:t>PyObject</a:t>
          </a:r>
          <a:endParaRPr lang="en-IN" dirty="0">
            <a:solidFill>
              <a:srgbClr val="92D050"/>
            </a:solidFill>
          </a:endParaRPr>
        </a:p>
      </dgm:t>
    </dgm:pt>
    <dgm:pt modelId="{197418CB-8740-490F-B7BE-2CB25F555684}" type="parTrans" cxnId="{F15579DA-6AAE-4F7C-BD98-DB7E76104DD8}">
      <dgm:prSet/>
      <dgm:spPr/>
      <dgm:t>
        <a:bodyPr/>
        <a:lstStyle/>
        <a:p>
          <a:endParaRPr lang="en-IN"/>
        </a:p>
      </dgm:t>
    </dgm:pt>
    <dgm:pt modelId="{E5C38415-D1C1-44FE-A76B-09F3AD62D653}" type="sibTrans" cxnId="{F15579DA-6AAE-4F7C-BD98-DB7E76104DD8}">
      <dgm:prSet/>
      <dgm:spPr/>
      <dgm:t>
        <a:bodyPr/>
        <a:lstStyle/>
        <a:p>
          <a:endParaRPr lang="en-IN"/>
        </a:p>
      </dgm:t>
    </dgm:pt>
    <dgm:pt modelId="{0F2E8FED-A15E-4C20-893C-396B125EB10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>
              <a:solidFill>
                <a:srgbClr val="00B0F0"/>
              </a:solidFill>
            </a:rPr>
            <a:t>Integer</a:t>
          </a:r>
          <a:endParaRPr lang="en-IN" sz="2000" dirty="0">
            <a:solidFill>
              <a:srgbClr val="00B0F0"/>
            </a:solidFill>
          </a:endParaRPr>
        </a:p>
      </dgm:t>
    </dgm:pt>
    <dgm:pt modelId="{0FBB4A9D-63FE-4ADB-998C-0B05DB882218}" type="parTrans" cxnId="{85C9B2B1-6025-4E54-B3CE-AAC7A57B8D2F}">
      <dgm:prSet/>
      <dgm:spPr/>
      <dgm:t>
        <a:bodyPr/>
        <a:lstStyle/>
        <a:p>
          <a:endParaRPr lang="en-IN"/>
        </a:p>
      </dgm:t>
    </dgm:pt>
    <dgm:pt modelId="{529372BC-4E50-4BD0-A464-7B46F2123F7A}" type="sibTrans" cxnId="{85C9B2B1-6025-4E54-B3CE-AAC7A57B8D2F}">
      <dgm:prSet/>
      <dgm:spPr/>
      <dgm:t>
        <a:bodyPr/>
        <a:lstStyle/>
        <a:p>
          <a:endParaRPr lang="en-IN"/>
        </a:p>
      </dgm:t>
    </dgm:pt>
    <dgm:pt modelId="{A6B59EFE-D8BE-4438-ADAE-71728B1EDD2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>
              <a:solidFill>
                <a:srgbClr val="00B0F0"/>
              </a:solidFill>
            </a:rPr>
            <a:t>1</a:t>
          </a:r>
          <a:endParaRPr lang="en-IN" sz="1800" dirty="0">
            <a:solidFill>
              <a:srgbClr val="00B0F0"/>
            </a:solidFill>
          </a:endParaRPr>
        </a:p>
      </dgm:t>
    </dgm:pt>
    <dgm:pt modelId="{C35F69A2-2FEA-4A31-8EF4-1BDE07DEE31F}" type="parTrans" cxnId="{B251EE7F-4CEF-45C1-A103-272343C48856}">
      <dgm:prSet/>
      <dgm:spPr/>
      <dgm:t>
        <a:bodyPr/>
        <a:lstStyle/>
        <a:p>
          <a:endParaRPr lang="en-IN"/>
        </a:p>
      </dgm:t>
    </dgm:pt>
    <dgm:pt modelId="{932B47C3-90E7-453D-AC68-4EC9B183DC53}" type="sibTrans" cxnId="{B251EE7F-4CEF-45C1-A103-272343C48856}">
      <dgm:prSet/>
      <dgm:spPr/>
      <dgm:t>
        <a:bodyPr/>
        <a:lstStyle/>
        <a:p>
          <a:endParaRPr lang="en-IN"/>
        </a:p>
      </dgm:t>
    </dgm:pt>
    <dgm:pt modelId="{F5109733-CB4B-40AC-AB59-D70024D7088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2E69A415-9835-46CE-BEE1-DA88309D797D}" type="parTrans" cxnId="{3118016A-E1F7-4A53-A2D2-E4966ACF88D5}">
      <dgm:prSet/>
      <dgm:spPr/>
      <dgm:t>
        <a:bodyPr/>
        <a:lstStyle/>
        <a:p>
          <a:endParaRPr lang="en-IN"/>
        </a:p>
      </dgm:t>
    </dgm:pt>
    <dgm:pt modelId="{F1784A64-EDDA-4C8E-AD87-475340138694}" type="sibTrans" cxnId="{3118016A-E1F7-4A53-A2D2-E4966ACF88D5}">
      <dgm:prSet/>
      <dgm:spPr/>
      <dgm:t>
        <a:bodyPr/>
        <a:lstStyle/>
        <a:p>
          <a:endParaRPr lang="en-IN"/>
        </a:p>
      </dgm:t>
    </dgm:pt>
    <dgm:pt modelId="{EBB2DF1C-A22F-4894-84EA-B2C57DD7DEE9}" type="pres">
      <dgm:prSet presAssocID="{1E54834D-8733-4420-B4D1-AFBCCE0E352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0D72277-1D4A-471E-A36A-4ED52FA4CB18}" type="pres">
      <dgm:prSet presAssocID="{413BAC05-02A0-4C4E-9ABB-5BB74B346A3A}" presName="root" presStyleCnt="0">
        <dgm:presLayoutVars>
          <dgm:chMax/>
          <dgm:chPref val="4"/>
        </dgm:presLayoutVars>
      </dgm:prSet>
      <dgm:spPr/>
    </dgm:pt>
    <dgm:pt modelId="{A0E31588-C6F8-42C3-9559-C948D6EEBFB7}" type="pres">
      <dgm:prSet presAssocID="{413BAC05-02A0-4C4E-9ABB-5BB74B346A3A}" presName="rootComposite" presStyleCnt="0">
        <dgm:presLayoutVars/>
      </dgm:prSet>
      <dgm:spPr/>
    </dgm:pt>
    <dgm:pt modelId="{337F856C-55E8-4C17-8EB4-2ED091B8D3CC}" type="pres">
      <dgm:prSet presAssocID="{413BAC05-02A0-4C4E-9ABB-5BB74B346A3A}" presName="rootText" presStyleLbl="node0" presStyleIdx="0" presStyleCnt="1">
        <dgm:presLayoutVars>
          <dgm:chMax/>
          <dgm:chPref val="4"/>
        </dgm:presLayoutVars>
      </dgm:prSet>
      <dgm:spPr/>
    </dgm:pt>
    <dgm:pt modelId="{2135B6B2-DAF6-4D2E-B22F-3E944DB4F5DB}" type="pres">
      <dgm:prSet presAssocID="{413BAC05-02A0-4C4E-9ABB-5BB74B346A3A}" presName="childShape" presStyleCnt="0">
        <dgm:presLayoutVars>
          <dgm:chMax val="0"/>
          <dgm:chPref val="0"/>
        </dgm:presLayoutVars>
      </dgm:prSet>
      <dgm:spPr/>
    </dgm:pt>
    <dgm:pt modelId="{FC80ABDE-FC5E-4CD8-A283-76A5B11A14D6}" type="pres">
      <dgm:prSet presAssocID="{0F2E8FED-A15E-4C20-893C-396B125EB100}" presName="childComposite" presStyleCnt="0">
        <dgm:presLayoutVars>
          <dgm:chMax val="0"/>
          <dgm:chPref val="0"/>
        </dgm:presLayoutVars>
      </dgm:prSet>
      <dgm:spPr/>
    </dgm:pt>
    <dgm:pt modelId="{68A480AB-7535-43FE-978A-CE6D6C01F3E4}" type="pres">
      <dgm:prSet presAssocID="{0F2E8FED-A15E-4C20-893C-396B125EB100}" presName="Image" presStyleLbl="node1" presStyleIdx="0" presStyleCnt="3" custScaleX="236790"/>
      <dgm:spPr>
        <a:solidFill>
          <a:schemeClr val="tx2">
            <a:lumMod val="50000"/>
          </a:schemeClr>
        </a:solidFill>
      </dgm:spPr>
    </dgm:pt>
    <dgm:pt modelId="{DD6BC2B7-CF5D-49D4-8EC0-AC5DF511C5E2}" type="pres">
      <dgm:prSet presAssocID="{0F2E8FED-A15E-4C20-893C-396B125EB100}" presName="childText" presStyleLbl="lnNode1" presStyleIdx="0" presStyleCnt="3" custScaleX="62847">
        <dgm:presLayoutVars>
          <dgm:chMax val="0"/>
          <dgm:chPref val="0"/>
          <dgm:bulletEnabled val="1"/>
        </dgm:presLayoutVars>
      </dgm:prSet>
      <dgm:spPr/>
    </dgm:pt>
    <dgm:pt modelId="{897B9CD1-8E2B-420A-9F8F-8C8BBE927B44}" type="pres">
      <dgm:prSet presAssocID="{A6B59EFE-D8BE-4438-ADAE-71728B1EDD27}" presName="childComposite" presStyleCnt="0">
        <dgm:presLayoutVars>
          <dgm:chMax val="0"/>
          <dgm:chPref val="0"/>
        </dgm:presLayoutVars>
      </dgm:prSet>
      <dgm:spPr/>
    </dgm:pt>
    <dgm:pt modelId="{2AB601A6-F3B4-4042-8A3D-5EF6FFFFBC5E}" type="pres">
      <dgm:prSet presAssocID="{A6B59EFE-D8BE-4438-ADAE-71728B1EDD27}" presName="Image" presStyleLbl="node1" presStyleIdx="1" presStyleCnt="3" custScaleX="230593"/>
      <dgm:spPr>
        <a:solidFill>
          <a:schemeClr val="tx2">
            <a:lumMod val="50000"/>
          </a:schemeClr>
        </a:solidFill>
      </dgm:spPr>
    </dgm:pt>
    <dgm:pt modelId="{165486DD-2364-40A4-B20A-D435AD8E6FC4}" type="pres">
      <dgm:prSet presAssocID="{A6B59EFE-D8BE-4438-ADAE-71728B1EDD27}" presName="childText" presStyleLbl="lnNode1" presStyleIdx="1" presStyleCnt="3" custScaleX="64011">
        <dgm:presLayoutVars>
          <dgm:chMax val="0"/>
          <dgm:chPref val="0"/>
          <dgm:bulletEnabled val="1"/>
        </dgm:presLayoutVars>
      </dgm:prSet>
      <dgm:spPr/>
    </dgm:pt>
    <dgm:pt modelId="{DBB1ECC5-354A-4188-B063-60C5179115AE}" type="pres">
      <dgm:prSet presAssocID="{F5109733-CB4B-40AC-AB59-D70024D70884}" presName="childComposite" presStyleCnt="0">
        <dgm:presLayoutVars>
          <dgm:chMax val="0"/>
          <dgm:chPref val="0"/>
        </dgm:presLayoutVars>
      </dgm:prSet>
      <dgm:spPr/>
    </dgm:pt>
    <dgm:pt modelId="{3F193C22-0A90-4355-BE4E-5EC41C552C79}" type="pres">
      <dgm:prSet presAssocID="{F5109733-CB4B-40AC-AB59-D70024D70884}" presName="Image" presStyleLbl="node1" presStyleIdx="2" presStyleCnt="3" custScaleX="229563"/>
      <dgm:spPr>
        <a:solidFill>
          <a:schemeClr val="tx2">
            <a:lumMod val="50000"/>
          </a:schemeClr>
        </a:solidFill>
      </dgm:spPr>
    </dgm:pt>
    <dgm:pt modelId="{A5800CB9-9619-4A4B-9D34-14D126257DEE}" type="pres">
      <dgm:prSet presAssocID="{F5109733-CB4B-40AC-AB59-D70024D70884}" presName="childText" presStyleLbl="lnNode1" presStyleIdx="2" presStyleCnt="3" custScaleX="63435">
        <dgm:presLayoutVars>
          <dgm:chMax val="0"/>
          <dgm:chPref val="0"/>
          <dgm:bulletEnabled val="1"/>
        </dgm:presLayoutVars>
      </dgm:prSet>
      <dgm:spPr/>
    </dgm:pt>
  </dgm:ptLst>
  <dgm:cxnLst>
    <dgm:cxn modelId="{AEEF833F-AEB5-4972-A0FE-404E2382DBE6}" type="presOf" srcId="{1E54834D-8733-4420-B4D1-AFBCCE0E3520}" destId="{EBB2DF1C-A22F-4894-84EA-B2C57DD7DEE9}" srcOrd="0" destOrd="0" presId="urn:microsoft.com/office/officeart/2008/layout/PictureAccentList"/>
    <dgm:cxn modelId="{24A82F42-F380-4A1F-9CE7-375077406051}" type="presOf" srcId="{0F2E8FED-A15E-4C20-893C-396B125EB100}" destId="{DD6BC2B7-CF5D-49D4-8EC0-AC5DF511C5E2}" srcOrd="0" destOrd="0" presId="urn:microsoft.com/office/officeart/2008/layout/PictureAccentList"/>
    <dgm:cxn modelId="{3118016A-E1F7-4A53-A2D2-E4966ACF88D5}" srcId="{413BAC05-02A0-4C4E-9ABB-5BB74B346A3A}" destId="{F5109733-CB4B-40AC-AB59-D70024D70884}" srcOrd="2" destOrd="0" parTransId="{2E69A415-9835-46CE-BEE1-DA88309D797D}" sibTransId="{F1784A64-EDDA-4C8E-AD87-475340138694}"/>
    <dgm:cxn modelId="{B251EE7F-4CEF-45C1-A103-272343C48856}" srcId="{413BAC05-02A0-4C4E-9ABB-5BB74B346A3A}" destId="{A6B59EFE-D8BE-4438-ADAE-71728B1EDD27}" srcOrd="1" destOrd="0" parTransId="{C35F69A2-2FEA-4A31-8EF4-1BDE07DEE31F}" sibTransId="{932B47C3-90E7-453D-AC68-4EC9B183DC53}"/>
    <dgm:cxn modelId="{567B3A8C-BD0E-4421-B90D-16FB062B5106}" type="presOf" srcId="{A6B59EFE-D8BE-4438-ADAE-71728B1EDD27}" destId="{165486DD-2364-40A4-B20A-D435AD8E6FC4}" srcOrd="0" destOrd="0" presId="urn:microsoft.com/office/officeart/2008/layout/PictureAccentList"/>
    <dgm:cxn modelId="{85C9B2B1-6025-4E54-B3CE-AAC7A57B8D2F}" srcId="{413BAC05-02A0-4C4E-9ABB-5BB74B346A3A}" destId="{0F2E8FED-A15E-4C20-893C-396B125EB100}" srcOrd="0" destOrd="0" parTransId="{0FBB4A9D-63FE-4ADB-998C-0B05DB882218}" sibTransId="{529372BC-4E50-4BD0-A464-7B46F2123F7A}"/>
    <dgm:cxn modelId="{38051ED6-AA17-46FC-8F85-AA8CD50E9E18}" type="presOf" srcId="{F5109733-CB4B-40AC-AB59-D70024D70884}" destId="{A5800CB9-9619-4A4B-9D34-14D126257DEE}" srcOrd="0" destOrd="0" presId="urn:microsoft.com/office/officeart/2008/layout/PictureAccentList"/>
    <dgm:cxn modelId="{F15579DA-6AAE-4F7C-BD98-DB7E76104DD8}" srcId="{1E54834D-8733-4420-B4D1-AFBCCE0E3520}" destId="{413BAC05-02A0-4C4E-9ABB-5BB74B346A3A}" srcOrd="0" destOrd="0" parTransId="{197418CB-8740-490F-B7BE-2CB25F555684}" sibTransId="{E5C38415-D1C1-44FE-A76B-09F3AD62D653}"/>
    <dgm:cxn modelId="{22B0B5E3-1781-4C28-BE6F-335DF13C4D1C}" type="presOf" srcId="{413BAC05-02A0-4C4E-9ABB-5BB74B346A3A}" destId="{337F856C-55E8-4C17-8EB4-2ED091B8D3CC}" srcOrd="0" destOrd="0" presId="urn:microsoft.com/office/officeart/2008/layout/PictureAccentList"/>
    <dgm:cxn modelId="{DF1F55F2-A1A0-41B2-B937-B6277050A392}" type="presParOf" srcId="{EBB2DF1C-A22F-4894-84EA-B2C57DD7DEE9}" destId="{E0D72277-1D4A-471E-A36A-4ED52FA4CB18}" srcOrd="0" destOrd="0" presId="urn:microsoft.com/office/officeart/2008/layout/PictureAccentList"/>
    <dgm:cxn modelId="{BE2FE5CA-11FE-4A17-8B6C-21304A886917}" type="presParOf" srcId="{E0D72277-1D4A-471E-A36A-4ED52FA4CB18}" destId="{A0E31588-C6F8-42C3-9559-C948D6EEBFB7}" srcOrd="0" destOrd="0" presId="urn:microsoft.com/office/officeart/2008/layout/PictureAccentList"/>
    <dgm:cxn modelId="{151187FF-BC0E-469B-ACF6-3B26BBEFCA68}" type="presParOf" srcId="{A0E31588-C6F8-42C3-9559-C948D6EEBFB7}" destId="{337F856C-55E8-4C17-8EB4-2ED091B8D3CC}" srcOrd="0" destOrd="0" presId="urn:microsoft.com/office/officeart/2008/layout/PictureAccentList"/>
    <dgm:cxn modelId="{4AB39F3D-2B3D-48E0-B5F4-3816A4345166}" type="presParOf" srcId="{E0D72277-1D4A-471E-A36A-4ED52FA4CB18}" destId="{2135B6B2-DAF6-4D2E-B22F-3E944DB4F5DB}" srcOrd="1" destOrd="0" presId="urn:microsoft.com/office/officeart/2008/layout/PictureAccentList"/>
    <dgm:cxn modelId="{21D1E498-3DDD-4873-B2B7-C62C3CD53608}" type="presParOf" srcId="{2135B6B2-DAF6-4D2E-B22F-3E944DB4F5DB}" destId="{FC80ABDE-FC5E-4CD8-A283-76A5B11A14D6}" srcOrd="0" destOrd="0" presId="urn:microsoft.com/office/officeart/2008/layout/PictureAccentList"/>
    <dgm:cxn modelId="{C21058B6-35AA-4509-B774-2308DAC72383}" type="presParOf" srcId="{FC80ABDE-FC5E-4CD8-A283-76A5B11A14D6}" destId="{68A480AB-7535-43FE-978A-CE6D6C01F3E4}" srcOrd="0" destOrd="0" presId="urn:microsoft.com/office/officeart/2008/layout/PictureAccentList"/>
    <dgm:cxn modelId="{71BD486E-2035-452A-8D3E-82C363740CBF}" type="presParOf" srcId="{FC80ABDE-FC5E-4CD8-A283-76A5B11A14D6}" destId="{DD6BC2B7-CF5D-49D4-8EC0-AC5DF511C5E2}" srcOrd="1" destOrd="0" presId="urn:microsoft.com/office/officeart/2008/layout/PictureAccentList"/>
    <dgm:cxn modelId="{1996DF99-F220-4823-B01B-0A4191294F02}" type="presParOf" srcId="{2135B6B2-DAF6-4D2E-B22F-3E944DB4F5DB}" destId="{897B9CD1-8E2B-420A-9F8F-8C8BBE927B44}" srcOrd="1" destOrd="0" presId="urn:microsoft.com/office/officeart/2008/layout/PictureAccentList"/>
    <dgm:cxn modelId="{9DEA89D2-B10A-454F-ACE0-18F04A70FBDD}" type="presParOf" srcId="{897B9CD1-8E2B-420A-9F8F-8C8BBE927B44}" destId="{2AB601A6-F3B4-4042-8A3D-5EF6FFFFBC5E}" srcOrd="0" destOrd="0" presId="urn:microsoft.com/office/officeart/2008/layout/PictureAccentList"/>
    <dgm:cxn modelId="{7CBB8DBD-35EA-48BD-BC21-7F87BA6A3773}" type="presParOf" srcId="{897B9CD1-8E2B-420A-9F8F-8C8BBE927B44}" destId="{165486DD-2364-40A4-B20A-D435AD8E6FC4}" srcOrd="1" destOrd="0" presId="urn:microsoft.com/office/officeart/2008/layout/PictureAccentList"/>
    <dgm:cxn modelId="{8860CEC1-A910-4372-81C9-FF99D4369DC0}" type="presParOf" srcId="{2135B6B2-DAF6-4D2E-B22F-3E944DB4F5DB}" destId="{DBB1ECC5-354A-4188-B063-60C5179115AE}" srcOrd="2" destOrd="0" presId="urn:microsoft.com/office/officeart/2008/layout/PictureAccentList"/>
    <dgm:cxn modelId="{FBA0A7C4-1CD8-4A30-946C-2C5FD1AA78F2}" type="presParOf" srcId="{DBB1ECC5-354A-4188-B063-60C5179115AE}" destId="{3F193C22-0A90-4355-BE4E-5EC41C552C79}" srcOrd="0" destOrd="0" presId="urn:microsoft.com/office/officeart/2008/layout/PictureAccentList"/>
    <dgm:cxn modelId="{5BA64CD8-BFA2-48B8-8477-3AAB129D5E1B}" type="presParOf" srcId="{DBB1ECC5-354A-4188-B063-60C5179115AE}" destId="{A5800CB9-9619-4A4B-9D34-14D126257DE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54834D-8733-4420-B4D1-AFBCCE0E3520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BAC05-02A0-4C4E-9ABB-5BB74B346A3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>
              <a:solidFill>
                <a:srgbClr val="92D050"/>
              </a:solidFill>
            </a:rPr>
            <a:t>PyObject</a:t>
          </a:r>
          <a:endParaRPr lang="en-IN" dirty="0">
            <a:solidFill>
              <a:srgbClr val="92D050"/>
            </a:solidFill>
          </a:endParaRPr>
        </a:p>
      </dgm:t>
    </dgm:pt>
    <dgm:pt modelId="{197418CB-8740-490F-B7BE-2CB25F555684}" type="parTrans" cxnId="{F15579DA-6AAE-4F7C-BD98-DB7E76104DD8}">
      <dgm:prSet/>
      <dgm:spPr/>
      <dgm:t>
        <a:bodyPr/>
        <a:lstStyle/>
        <a:p>
          <a:endParaRPr lang="en-IN"/>
        </a:p>
      </dgm:t>
    </dgm:pt>
    <dgm:pt modelId="{E5C38415-D1C1-44FE-A76B-09F3AD62D653}" type="sibTrans" cxnId="{F15579DA-6AAE-4F7C-BD98-DB7E76104DD8}">
      <dgm:prSet/>
      <dgm:spPr/>
      <dgm:t>
        <a:bodyPr/>
        <a:lstStyle/>
        <a:p>
          <a:endParaRPr lang="en-IN"/>
        </a:p>
      </dgm:t>
    </dgm:pt>
    <dgm:pt modelId="{0F2E8FED-A15E-4C20-893C-396B125EB10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>
              <a:solidFill>
                <a:srgbClr val="00B0F0"/>
              </a:solidFill>
            </a:rPr>
            <a:t>Integer</a:t>
          </a:r>
          <a:endParaRPr lang="en-IN" sz="2000" dirty="0">
            <a:solidFill>
              <a:srgbClr val="00B0F0"/>
            </a:solidFill>
          </a:endParaRPr>
        </a:p>
      </dgm:t>
    </dgm:pt>
    <dgm:pt modelId="{0FBB4A9D-63FE-4ADB-998C-0B05DB882218}" type="parTrans" cxnId="{85C9B2B1-6025-4E54-B3CE-AAC7A57B8D2F}">
      <dgm:prSet/>
      <dgm:spPr/>
      <dgm:t>
        <a:bodyPr/>
        <a:lstStyle/>
        <a:p>
          <a:endParaRPr lang="en-IN"/>
        </a:p>
      </dgm:t>
    </dgm:pt>
    <dgm:pt modelId="{529372BC-4E50-4BD0-A464-7B46F2123F7A}" type="sibTrans" cxnId="{85C9B2B1-6025-4E54-B3CE-AAC7A57B8D2F}">
      <dgm:prSet/>
      <dgm:spPr/>
      <dgm:t>
        <a:bodyPr/>
        <a:lstStyle/>
        <a:p>
          <a:endParaRPr lang="en-IN"/>
        </a:p>
      </dgm:t>
    </dgm:pt>
    <dgm:pt modelId="{A6B59EFE-D8BE-4438-ADAE-71728B1EDD2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>
              <a:solidFill>
                <a:srgbClr val="00B0F0"/>
              </a:solidFill>
            </a:rPr>
            <a:t>2</a:t>
          </a:r>
          <a:endParaRPr lang="en-IN" sz="1800" dirty="0">
            <a:solidFill>
              <a:srgbClr val="00B0F0"/>
            </a:solidFill>
          </a:endParaRPr>
        </a:p>
      </dgm:t>
    </dgm:pt>
    <dgm:pt modelId="{C35F69A2-2FEA-4A31-8EF4-1BDE07DEE31F}" type="parTrans" cxnId="{B251EE7F-4CEF-45C1-A103-272343C48856}">
      <dgm:prSet/>
      <dgm:spPr/>
      <dgm:t>
        <a:bodyPr/>
        <a:lstStyle/>
        <a:p>
          <a:endParaRPr lang="en-IN"/>
        </a:p>
      </dgm:t>
    </dgm:pt>
    <dgm:pt modelId="{932B47C3-90E7-453D-AC68-4EC9B183DC53}" type="sibTrans" cxnId="{B251EE7F-4CEF-45C1-A103-272343C48856}">
      <dgm:prSet/>
      <dgm:spPr/>
      <dgm:t>
        <a:bodyPr/>
        <a:lstStyle/>
        <a:p>
          <a:endParaRPr lang="en-IN"/>
        </a:p>
      </dgm:t>
    </dgm:pt>
    <dgm:pt modelId="{F5109733-CB4B-40AC-AB59-D70024D7088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2E69A415-9835-46CE-BEE1-DA88309D797D}" type="parTrans" cxnId="{3118016A-E1F7-4A53-A2D2-E4966ACF88D5}">
      <dgm:prSet/>
      <dgm:spPr/>
      <dgm:t>
        <a:bodyPr/>
        <a:lstStyle/>
        <a:p>
          <a:endParaRPr lang="en-IN"/>
        </a:p>
      </dgm:t>
    </dgm:pt>
    <dgm:pt modelId="{F1784A64-EDDA-4C8E-AD87-475340138694}" type="sibTrans" cxnId="{3118016A-E1F7-4A53-A2D2-E4966ACF88D5}">
      <dgm:prSet/>
      <dgm:spPr/>
      <dgm:t>
        <a:bodyPr/>
        <a:lstStyle/>
        <a:p>
          <a:endParaRPr lang="en-IN"/>
        </a:p>
      </dgm:t>
    </dgm:pt>
    <dgm:pt modelId="{EBB2DF1C-A22F-4894-84EA-B2C57DD7DEE9}" type="pres">
      <dgm:prSet presAssocID="{1E54834D-8733-4420-B4D1-AFBCCE0E352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0D72277-1D4A-471E-A36A-4ED52FA4CB18}" type="pres">
      <dgm:prSet presAssocID="{413BAC05-02A0-4C4E-9ABB-5BB74B346A3A}" presName="root" presStyleCnt="0">
        <dgm:presLayoutVars>
          <dgm:chMax/>
          <dgm:chPref val="4"/>
        </dgm:presLayoutVars>
      </dgm:prSet>
      <dgm:spPr/>
    </dgm:pt>
    <dgm:pt modelId="{A0E31588-C6F8-42C3-9559-C948D6EEBFB7}" type="pres">
      <dgm:prSet presAssocID="{413BAC05-02A0-4C4E-9ABB-5BB74B346A3A}" presName="rootComposite" presStyleCnt="0">
        <dgm:presLayoutVars/>
      </dgm:prSet>
      <dgm:spPr/>
    </dgm:pt>
    <dgm:pt modelId="{337F856C-55E8-4C17-8EB4-2ED091B8D3CC}" type="pres">
      <dgm:prSet presAssocID="{413BAC05-02A0-4C4E-9ABB-5BB74B346A3A}" presName="rootText" presStyleLbl="node0" presStyleIdx="0" presStyleCnt="1">
        <dgm:presLayoutVars>
          <dgm:chMax/>
          <dgm:chPref val="4"/>
        </dgm:presLayoutVars>
      </dgm:prSet>
      <dgm:spPr/>
    </dgm:pt>
    <dgm:pt modelId="{2135B6B2-DAF6-4D2E-B22F-3E944DB4F5DB}" type="pres">
      <dgm:prSet presAssocID="{413BAC05-02A0-4C4E-9ABB-5BB74B346A3A}" presName="childShape" presStyleCnt="0">
        <dgm:presLayoutVars>
          <dgm:chMax val="0"/>
          <dgm:chPref val="0"/>
        </dgm:presLayoutVars>
      </dgm:prSet>
      <dgm:spPr/>
    </dgm:pt>
    <dgm:pt modelId="{FC80ABDE-FC5E-4CD8-A283-76A5B11A14D6}" type="pres">
      <dgm:prSet presAssocID="{0F2E8FED-A15E-4C20-893C-396B125EB100}" presName="childComposite" presStyleCnt="0">
        <dgm:presLayoutVars>
          <dgm:chMax val="0"/>
          <dgm:chPref val="0"/>
        </dgm:presLayoutVars>
      </dgm:prSet>
      <dgm:spPr/>
    </dgm:pt>
    <dgm:pt modelId="{68A480AB-7535-43FE-978A-CE6D6C01F3E4}" type="pres">
      <dgm:prSet presAssocID="{0F2E8FED-A15E-4C20-893C-396B125EB100}" presName="Image" presStyleLbl="node1" presStyleIdx="0" presStyleCnt="3" custScaleX="236790"/>
      <dgm:spPr>
        <a:solidFill>
          <a:schemeClr val="tx2">
            <a:lumMod val="50000"/>
          </a:schemeClr>
        </a:solidFill>
      </dgm:spPr>
    </dgm:pt>
    <dgm:pt modelId="{DD6BC2B7-CF5D-49D4-8EC0-AC5DF511C5E2}" type="pres">
      <dgm:prSet presAssocID="{0F2E8FED-A15E-4C20-893C-396B125EB100}" presName="childText" presStyleLbl="lnNode1" presStyleIdx="0" presStyleCnt="3" custScaleX="62847">
        <dgm:presLayoutVars>
          <dgm:chMax val="0"/>
          <dgm:chPref val="0"/>
          <dgm:bulletEnabled val="1"/>
        </dgm:presLayoutVars>
      </dgm:prSet>
      <dgm:spPr/>
    </dgm:pt>
    <dgm:pt modelId="{897B9CD1-8E2B-420A-9F8F-8C8BBE927B44}" type="pres">
      <dgm:prSet presAssocID="{A6B59EFE-D8BE-4438-ADAE-71728B1EDD27}" presName="childComposite" presStyleCnt="0">
        <dgm:presLayoutVars>
          <dgm:chMax val="0"/>
          <dgm:chPref val="0"/>
        </dgm:presLayoutVars>
      </dgm:prSet>
      <dgm:spPr/>
    </dgm:pt>
    <dgm:pt modelId="{2AB601A6-F3B4-4042-8A3D-5EF6FFFFBC5E}" type="pres">
      <dgm:prSet presAssocID="{A6B59EFE-D8BE-4438-ADAE-71728B1EDD27}" presName="Image" presStyleLbl="node1" presStyleIdx="1" presStyleCnt="3" custScaleX="230593"/>
      <dgm:spPr>
        <a:solidFill>
          <a:schemeClr val="tx2">
            <a:lumMod val="50000"/>
          </a:schemeClr>
        </a:solidFill>
      </dgm:spPr>
    </dgm:pt>
    <dgm:pt modelId="{165486DD-2364-40A4-B20A-D435AD8E6FC4}" type="pres">
      <dgm:prSet presAssocID="{A6B59EFE-D8BE-4438-ADAE-71728B1EDD27}" presName="childText" presStyleLbl="lnNode1" presStyleIdx="1" presStyleCnt="3" custScaleX="64011">
        <dgm:presLayoutVars>
          <dgm:chMax val="0"/>
          <dgm:chPref val="0"/>
          <dgm:bulletEnabled val="1"/>
        </dgm:presLayoutVars>
      </dgm:prSet>
      <dgm:spPr/>
    </dgm:pt>
    <dgm:pt modelId="{DBB1ECC5-354A-4188-B063-60C5179115AE}" type="pres">
      <dgm:prSet presAssocID="{F5109733-CB4B-40AC-AB59-D70024D70884}" presName="childComposite" presStyleCnt="0">
        <dgm:presLayoutVars>
          <dgm:chMax val="0"/>
          <dgm:chPref val="0"/>
        </dgm:presLayoutVars>
      </dgm:prSet>
      <dgm:spPr/>
    </dgm:pt>
    <dgm:pt modelId="{3F193C22-0A90-4355-BE4E-5EC41C552C79}" type="pres">
      <dgm:prSet presAssocID="{F5109733-CB4B-40AC-AB59-D70024D70884}" presName="Image" presStyleLbl="node1" presStyleIdx="2" presStyleCnt="3" custScaleX="229563"/>
      <dgm:spPr>
        <a:solidFill>
          <a:schemeClr val="tx2">
            <a:lumMod val="50000"/>
          </a:schemeClr>
        </a:solidFill>
      </dgm:spPr>
    </dgm:pt>
    <dgm:pt modelId="{A5800CB9-9619-4A4B-9D34-14D126257DEE}" type="pres">
      <dgm:prSet presAssocID="{F5109733-CB4B-40AC-AB59-D70024D70884}" presName="childText" presStyleLbl="lnNode1" presStyleIdx="2" presStyleCnt="3" custScaleX="63435">
        <dgm:presLayoutVars>
          <dgm:chMax val="0"/>
          <dgm:chPref val="0"/>
          <dgm:bulletEnabled val="1"/>
        </dgm:presLayoutVars>
      </dgm:prSet>
      <dgm:spPr/>
    </dgm:pt>
  </dgm:ptLst>
  <dgm:cxnLst>
    <dgm:cxn modelId="{AEEF833F-AEB5-4972-A0FE-404E2382DBE6}" type="presOf" srcId="{1E54834D-8733-4420-B4D1-AFBCCE0E3520}" destId="{EBB2DF1C-A22F-4894-84EA-B2C57DD7DEE9}" srcOrd="0" destOrd="0" presId="urn:microsoft.com/office/officeart/2008/layout/PictureAccentList"/>
    <dgm:cxn modelId="{24A82F42-F380-4A1F-9CE7-375077406051}" type="presOf" srcId="{0F2E8FED-A15E-4C20-893C-396B125EB100}" destId="{DD6BC2B7-CF5D-49D4-8EC0-AC5DF511C5E2}" srcOrd="0" destOrd="0" presId="urn:microsoft.com/office/officeart/2008/layout/PictureAccentList"/>
    <dgm:cxn modelId="{3118016A-E1F7-4A53-A2D2-E4966ACF88D5}" srcId="{413BAC05-02A0-4C4E-9ABB-5BB74B346A3A}" destId="{F5109733-CB4B-40AC-AB59-D70024D70884}" srcOrd="2" destOrd="0" parTransId="{2E69A415-9835-46CE-BEE1-DA88309D797D}" sibTransId="{F1784A64-EDDA-4C8E-AD87-475340138694}"/>
    <dgm:cxn modelId="{B251EE7F-4CEF-45C1-A103-272343C48856}" srcId="{413BAC05-02A0-4C4E-9ABB-5BB74B346A3A}" destId="{A6B59EFE-D8BE-4438-ADAE-71728B1EDD27}" srcOrd="1" destOrd="0" parTransId="{C35F69A2-2FEA-4A31-8EF4-1BDE07DEE31F}" sibTransId="{932B47C3-90E7-453D-AC68-4EC9B183DC53}"/>
    <dgm:cxn modelId="{567B3A8C-BD0E-4421-B90D-16FB062B5106}" type="presOf" srcId="{A6B59EFE-D8BE-4438-ADAE-71728B1EDD27}" destId="{165486DD-2364-40A4-B20A-D435AD8E6FC4}" srcOrd="0" destOrd="0" presId="urn:microsoft.com/office/officeart/2008/layout/PictureAccentList"/>
    <dgm:cxn modelId="{85C9B2B1-6025-4E54-B3CE-AAC7A57B8D2F}" srcId="{413BAC05-02A0-4C4E-9ABB-5BB74B346A3A}" destId="{0F2E8FED-A15E-4C20-893C-396B125EB100}" srcOrd="0" destOrd="0" parTransId="{0FBB4A9D-63FE-4ADB-998C-0B05DB882218}" sibTransId="{529372BC-4E50-4BD0-A464-7B46F2123F7A}"/>
    <dgm:cxn modelId="{38051ED6-AA17-46FC-8F85-AA8CD50E9E18}" type="presOf" srcId="{F5109733-CB4B-40AC-AB59-D70024D70884}" destId="{A5800CB9-9619-4A4B-9D34-14D126257DEE}" srcOrd="0" destOrd="0" presId="urn:microsoft.com/office/officeart/2008/layout/PictureAccentList"/>
    <dgm:cxn modelId="{F15579DA-6AAE-4F7C-BD98-DB7E76104DD8}" srcId="{1E54834D-8733-4420-B4D1-AFBCCE0E3520}" destId="{413BAC05-02A0-4C4E-9ABB-5BB74B346A3A}" srcOrd="0" destOrd="0" parTransId="{197418CB-8740-490F-B7BE-2CB25F555684}" sibTransId="{E5C38415-D1C1-44FE-A76B-09F3AD62D653}"/>
    <dgm:cxn modelId="{22B0B5E3-1781-4C28-BE6F-335DF13C4D1C}" type="presOf" srcId="{413BAC05-02A0-4C4E-9ABB-5BB74B346A3A}" destId="{337F856C-55E8-4C17-8EB4-2ED091B8D3CC}" srcOrd="0" destOrd="0" presId="urn:microsoft.com/office/officeart/2008/layout/PictureAccentList"/>
    <dgm:cxn modelId="{DF1F55F2-A1A0-41B2-B937-B6277050A392}" type="presParOf" srcId="{EBB2DF1C-A22F-4894-84EA-B2C57DD7DEE9}" destId="{E0D72277-1D4A-471E-A36A-4ED52FA4CB18}" srcOrd="0" destOrd="0" presId="urn:microsoft.com/office/officeart/2008/layout/PictureAccentList"/>
    <dgm:cxn modelId="{BE2FE5CA-11FE-4A17-8B6C-21304A886917}" type="presParOf" srcId="{E0D72277-1D4A-471E-A36A-4ED52FA4CB18}" destId="{A0E31588-C6F8-42C3-9559-C948D6EEBFB7}" srcOrd="0" destOrd="0" presId="urn:microsoft.com/office/officeart/2008/layout/PictureAccentList"/>
    <dgm:cxn modelId="{151187FF-BC0E-469B-ACF6-3B26BBEFCA68}" type="presParOf" srcId="{A0E31588-C6F8-42C3-9559-C948D6EEBFB7}" destId="{337F856C-55E8-4C17-8EB4-2ED091B8D3CC}" srcOrd="0" destOrd="0" presId="urn:microsoft.com/office/officeart/2008/layout/PictureAccentList"/>
    <dgm:cxn modelId="{4AB39F3D-2B3D-48E0-B5F4-3816A4345166}" type="presParOf" srcId="{E0D72277-1D4A-471E-A36A-4ED52FA4CB18}" destId="{2135B6B2-DAF6-4D2E-B22F-3E944DB4F5DB}" srcOrd="1" destOrd="0" presId="urn:microsoft.com/office/officeart/2008/layout/PictureAccentList"/>
    <dgm:cxn modelId="{21D1E498-3DDD-4873-B2B7-C62C3CD53608}" type="presParOf" srcId="{2135B6B2-DAF6-4D2E-B22F-3E944DB4F5DB}" destId="{FC80ABDE-FC5E-4CD8-A283-76A5B11A14D6}" srcOrd="0" destOrd="0" presId="urn:microsoft.com/office/officeart/2008/layout/PictureAccentList"/>
    <dgm:cxn modelId="{C21058B6-35AA-4509-B774-2308DAC72383}" type="presParOf" srcId="{FC80ABDE-FC5E-4CD8-A283-76A5B11A14D6}" destId="{68A480AB-7535-43FE-978A-CE6D6C01F3E4}" srcOrd="0" destOrd="0" presId="urn:microsoft.com/office/officeart/2008/layout/PictureAccentList"/>
    <dgm:cxn modelId="{71BD486E-2035-452A-8D3E-82C363740CBF}" type="presParOf" srcId="{FC80ABDE-FC5E-4CD8-A283-76A5B11A14D6}" destId="{DD6BC2B7-CF5D-49D4-8EC0-AC5DF511C5E2}" srcOrd="1" destOrd="0" presId="urn:microsoft.com/office/officeart/2008/layout/PictureAccentList"/>
    <dgm:cxn modelId="{1996DF99-F220-4823-B01B-0A4191294F02}" type="presParOf" srcId="{2135B6B2-DAF6-4D2E-B22F-3E944DB4F5DB}" destId="{897B9CD1-8E2B-420A-9F8F-8C8BBE927B44}" srcOrd="1" destOrd="0" presId="urn:microsoft.com/office/officeart/2008/layout/PictureAccentList"/>
    <dgm:cxn modelId="{9DEA89D2-B10A-454F-ACE0-18F04A70FBDD}" type="presParOf" srcId="{897B9CD1-8E2B-420A-9F8F-8C8BBE927B44}" destId="{2AB601A6-F3B4-4042-8A3D-5EF6FFFFBC5E}" srcOrd="0" destOrd="0" presId="urn:microsoft.com/office/officeart/2008/layout/PictureAccentList"/>
    <dgm:cxn modelId="{7CBB8DBD-35EA-48BD-BC21-7F87BA6A3773}" type="presParOf" srcId="{897B9CD1-8E2B-420A-9F8F-8C8BBE927B44}" destId="{165486DD-2364-40A4-B20A-D435AD8E6FC4}" srcOrd="1" destOrd="0" presId="urn:microsoft.com/office/officeart/2008/layout/PictureAccentList"/>
    <dgm:cxn modelId="{8860CEC1-A910-4372-81C9-FF99D4369DC0}" type="presParOf" srcId="{2135B6B2-DAF6-4D2E-B22F-3E944DB4F5DB}" destId="{DBB1ECC5-354A-4188-B063-60C5179115AE}" srcOrd="2" destOrd="0" presId="urn:microsoft.com/office/officeart/2008/layout/PictureAccentList"/>
    <dgm:cxn modelId="{FBA0A7C4-1CD8-4A30-946C-2C5FD1AA78F2}" type="presParOf" srcId="{DBB1ECC5-354A-4188-B063-60C5179115AE}" destId="{3F193C22-0A90-4355-BE4E-5EC41C552C79}" srcOrd="0" destOrd="0" presId="urn:microsoft.com/office/officeart/2008/layout/PictureAccentList"/>
    <dgm:cxn modelId="{5BA64CD8-BFA2-48B8-8477-3AAB129D5E1B}" type="presParOf" srcId="{DBB1ECC5-354A-4188-B063-60C5179115AE}" destId="{A5800CB9-9619-4A4B-9D34-14D126257DE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54834D-8733-4420-B4D1-AFBCCE0E3520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BAC05-02A0-4C4E-9ABB-5BB74B346A3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>
              <a:solidFill>
                <a:srgbClr val="92D050"/>
              </a:solidFill>
            </a:rPr>
            <a:t>PyObject</a:t>
          </a:r>
          <a:endParaRPr lang="en-IN" dirty="0">
            <a:solidFill>
              <a:srgbClr val="92D050"/>
            </a:solidFill>
          </a:endParaRPr>
        </a:p>
      </dgm:t>
    </dgm:pt>
    <dgm:pt modelId="{197418CB-8740-490F-B7BE-2CB25F555684}" type="parTrans" cxnId="{F15579DA-6AAE-4F7C-BD98-DB7E76104DD8}">
      <dgm:prSet/>
      <dgm:spPr/>
      <dgm:t>
        <a:bodyPr/>
        <a:lstStyle/>
        <a:p>
          <a:endParaRPr lang="en-IN"/>
        </a:p>
      </dgm:t>
    </dgm:pt>
    <dgm:pt modelId="{E5C38415-D1C1-44FE-A76B-09F3AD62D653}" type="sibTrans" cxnId="{F15579DA-6AAE-4F7C-BD98-DB7E76104DD8}">
      <dgm:prSet/>
      <dgm:spPr/>
      <dgm:t>
        <a:bodyPr/>
        <a:lstStyle/>
        <a:p>
          <a:endParaRPr lang="en-IN"/>
        </a:p>
      </dgm:t>
    </dgm:pt>
    <dgm:pt modelId="{0F2E8FED-A15E-4C20-893C-396B125EB10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000" dirty="0">
              <a:solidFill>
                <a:srgbClr val="00B0F0"/>
              </a:solidFill>
            </a:rPr>
            <a:t>Integer</a:t>
          </a:r>
          <a:endParaRPr lang="en-IN" sz="2000" dirty="0">
            <a:solidFill>
              <a:srgbClr val="00B0F0"/>
            </a:solidFill>
          </a:endParaRPr>
        </a:p>
      </dgm:t>
    </dgm:pt>
    <dgm:pt modelId="{0FBB4A9D-63FE-4ADB-998C-0B05DB882218}" type="parTrans" cxnId="{85C9B2B1-6025-4E54-B3CE-AAC7A57B8D2F}">
      <dgm:prSet/>
      <dgm:spPr/>
      <dgm:t>
        <a:bodyPr/>
        <a:lstStyle/>
        <a:p>
          <a:endParaRPr lang="en-IN"/>
        </a:p>
      </dgm:t>
    </dgm:pt>
    <dgm:pt modelId="{529372BC-4E50-4BD0-A464-7B46F2123F7A}" type="sibTrans" cxnId="{85C9B2B1-6025-4E54-B3CE-AAC7A57B8D2F}">
      <dgm:prSet/>
      <dgm:spPr/>
      <dgm:t>
        <a:bodyPr/>
        <a:lstStyle/>
        <a:p>
          <a:endParaRPr lang="en-IN"/>
        </a:p>
      </dgm:t>
    </dgm:pt>
    <dgm:pt modelId="{A6B59EFE-D8BE-4438-ADAE-71728B1EDD2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800" dirty="0">
              <a:solidFill>
                <a:srgbClr val="00B0F0"/>
              </a:solidFill>
            </a:rPr>
            <a:t>1</a:t>
          </a:r>
          <a:endParaRPr lang="en-IN" sz="1800" dirty="0">
            <a:solidFill>
              <a:srgbClr val="00B0F0"/>
            </a:solidFill>
          </a:endParaRPr>
        </a:p>
      </dgm:t>
    </dgm:pt>
    <dgm:pt modelId="{C35F69A2-2FEA-4A31-8EF4-1BDE07DEE31F}" type="parTrans" cxnId="{B251EE7F-4CEF-45C1-A103-272343C48856}">
      <dgm:prSet/>
      <dgm:spPr/>
      <dgm:t>
        <a:bodyPr/>
        <a:lstStyle/>
        <a:p>
          <a:endParaRPr lang="en-IN"/>
        </a:p>
      </dgm:t>
    </dgm:pt>
    <dgm:pt modelId="{932B47C3-90E7-453D-AC68-4EC9B183DC53}" type="sibTrans" cxnId="{B251EE7F-4CEF-45C1-A103-272343C48856}">
      <dgm:prSet/>
      <dgm:spPr/>
      <dgm:t>
        <a:bodyPr/>
        <a:lstStyle/>
        <a:p>
          <a:endParaRPr lang="en-IN"/>
        </a:p>
      </dgm:t>
    </dgm:pt>
    <dgm:pt modelId="{F5109733-CB4B-40AC-AB59-D70024D7088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IN"/>
        </a:p>
      </dgm:t>
    </dgm:pt>
    <dgm:pt modelId="{2E69A415-9835-46CE-BEE1-DA88309D797D}" type="parTrans" cxnId="{3118016A-E1F7-4A53-A2D2-E4966ACF88D5}">
      <dgm:prSet/>
      <dgm:spPr/>
      <dgm:t>
        <a:bodyPr/>
        <a:lstStyle/>
        <a:p>
          <a:endParaRPr lang="en-IN"/>
        </a:p>
      </dgm:t>
    </dgm:pt>
    <dgm:pt modelId="{F1784A64-EDDA-4C8E-AD87-475340138694}" type="sibTrans" cxnId="{3118016A-E1F7-4A53-A2D2-E4966ACF88D5}">
      <dgm:prSet/>
      <dgm:spPr/>
      <dgm:t>
        <a:bodyPr/>
        <a:lstStyle/>
        <a:p>
          <a:endParaRPr lang="en-IN"/>
        </a:p>
      </dgm:t>
    </dgm:pt>
    <dgm:pt modelId="{EBB2DF1C-A22F-4894-84EA-B2C57DD7DEE9}" type="pres">
      <dgm:prSet presAssocID="{1E54834D-8733-4420-B4D1-AFBCCE0E352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0D72277-1D4A-471E-A36A-4ED52FA4CB18}" type="pres">
      <dgm:prSet presAssocID="{413BAC05-02A0-4C4E-9ABB-5BB74B346A3A}" presName="root" presStyleCnt="0">
        <dgm:presLayoutVars>
          <dgm:chMax/>
          <dgm:chPref val="4"/>
        </dgm:presLayoutVars>
      </dgm:prSet>
      <dgm:spPr/>
    </dgm:pt>
    <dgm:pt modelId="{A0E31588-C6F8-42C3-9559-C948D6EEBFB7}" type="pres">
      <dgm:prSet presAssocID="{413BAC05-02A0-4C4E-9ABB-5BB74B346A3A}" presName="rootComposite" presStyleCnt="0">
        <dgm:presLayoutVars/>
      </dgm:prSet>
      <dgm:spPr/>
    </dgm:pt>
    <dgm:pt modelId="{337F856C-55E8-4C17-8EB4-2ED091B8D3CC}" type="pres">
      <dgm:prSet presAssocID="{413BAC05-02A0-4C4E-9ABB-5BB74B346A3A}" presName="rootText" presStyleLbl="node0" presStyleIdx="0" presStyleCnt="1">
        <dgm:presLayoutVars>
          <dgm:chMax/>
          <dgm:chPref val="4"/>
        </dgm:presLayoutVars>
      </dgm:prSet>
      <dgm:spPr/>
    </dgm:pt>
    <dgm:pt modelId="{2135B6B2-DAF6-4D2E-B22F-3E944DB4F5DB}" type="pres">
      <dgm:prSet presAssocID="{413BAC05-02A0-4C4E-9ABB-5BB74B346A3A}" presName="childShape" presStyleCnt="0">
        <dgm:presLayoutVars>
          <dgm:chMax val="0"/>
          <dgm:chPref val="0"/>
        </dgm:presLayoutVars>
      </dgm:prSet>
      <dgm:spPr/>
    </dgm:pt>
    <dgm:pt modelId="{FC80ABDE-FC5E-4CD8-A283-76A5B11A14D6}" type="pres">
      <dgm:prSet presAssocID="{0F2E8FED-A15E-4C20-893C-396B125EB100}" presName="childComposite" presStyleCnt="0">
        <dgm:presLayoutVars>
          <dgm:chMax val="0"/>
          <dgm:chPref val="0"/>
        </dgm:presLayoutVars>
      </dgm:prSet>
      <dgm:spPr/>
    </dgm:pt>
    <dgm:pt modelId="{68A480AB-7535-43FE-978A-CE6D6C01F3E4}" type="pres">
      <dgm:prSet presAssocID="{0F2E8FED-A15E-4C20-893C-396B125EB100}" presName="Image" presStyleLbl="node1" presStyleIdx="0" presStyleCnt="3" custScaleX="236790"/>
      <dgm:spPr>
        <a:solidFill>
          <a:schemeClr val="tx2">
            <a:lumMod val="50000"/>
          </a:schemeClr>
        </a:solidFill>
      </dgm:spPr>
    </dgm:pt>
    <dgm:pt modelId="{DD6BC2B7-CF5D-49D4-8EC0-AC5DF511C5E2}" type="pres">
      <dgm:prSet presAssocID="{0F2E8FED-A15E-4C20-893C-396B125EB100}" presName="childText" presStyleLbl="lnNode1" presStyleIdx="0" presStyleCnt="3" custScaleX="62847">
        <dgm:presLayoutVars>
          <dgm:chMax val="0"/>
          <dgm:chPref val="0"/>
          <dgm:bulletEnabled val="1"/>
        </dgm:presLayoutVars>
      </dgm:prSet>
      <dgm:spPr/>
    </dgm:pt>
    <dgm:pt modelId="{897B9CD1-8E2B-420A-9F8F-8C8BBE927B44}" type="pres">
      <dgm:prSet presAssocID="{A6B59EFE-D8BE-4438-ADAE-71728B1EDD27}" presName="childComposite" presStyleCnt="0">
        <dgm:presLayoutVars>
          <dgm:chMax val="0"/>
          <dgm:chPref val="0"/>
        </dgm:presLayoutVars>
      </dgm:prSet>
      <dgm:spPr/>
    </dgm:pt>
    <dgm:pt modelId="{2AB601A6-F3B4-4042-8A3D-5EF6FFFFBC5E}" type="pres">
      <dgm:prSet presAssocID="{A6B59EFE-D8BE-4438-ADAE-71728B1EDD27}" presName="Image" presStyleLbl="node1" presStyleIdx="1" presStyleCnt="3" custScaleX="230593"/>
      <dgm:spPr>
        <a:solidFill>
          <a:schemeClr val="tx2">
            <a:lumMod val="50000"/>
          </a:schemeClr>
        </a:solidFill>
      </dgm:spPr>
    </dgm:pt>
    <dgm:pt modelId="{165486DD-2364-40A4-B20A-D435AD8E6FC4}" type="pres">
      <dgm:prSet presAssocID="{A6B59EFE-D8BE-4438-ADAE-71728B1EDD27}" presName="childText" presStyleLbl="lnNode1" presStyleIdx="1" presStyleCnt="3" custScaleX="64011">
        <dgm:presLayoutVars>
          <dgm:chMax val="0"/>
          <dgm:chPref val="0"/>
          <dgm:bulletEnabled val="1"/>
        </dgm:presLayoutVars>
      </dgm:prSet>
      <dgm:spPr/>
    </dgm:pt>
    <dgm:pt modelId="{DBB1ECC5-354A-4188-B063-60C5179115AE}" type="pres">
      <dgm:prSet presAssocID="{F5109733-CB4B-40AC-AB59-D70024D70884}" presName="childComposite" presStyleCnt="0">
        <dgm:presLayoutVars>
          <dgm:chMax val="0"/>
          <dgm:chPref val="0"/>
        </dgm:presLayoutVars>
      </dgm:prSet>
      <dgm:spPr/>
    </dgm:pt>
    <dgm:pt modelId="{3F193C22-0A90-4355-BE4E-5EC41C552C79}" type="pres">
      <dgm:prSet presAssocID="{F5109733-CB4B-40AC-AB59-D70024D70884}" presName="Image" presStyleLbl="node1" presStyleIdx="2" presStyleCnt="3" custScaleX="229563"/>
      <dgm:spPr>
        <a:solidFill>
          <a:schemeClr val="tx2">
            <a:lumMod val="50000"/>
          </a:schemeClr>
        </a:solidFill>
      </dgm:spPr>
    </dgm:pt>
    <dgm:pt modelId="{A5800CB9-9619-4A4B-9D34-14D126257DEE}" type="pres">
      <dgm:prSet presAssocID="{F5109733-CB4B-40AC-AB59-D70024D70884}" presName="childText" presStyleLbl="lnNode1" presStyleIdx="2" presStyleCnt="3" custScaleX="63435">
        <dgm:presLayoutVars>
          <dgm:chMax val="0"/>
          <dgm:chPref val="0"/>
          <dgm:bulletEnabled val="1"/>
        </dgm:presLayoutVars>
      </dgm:prSet>
      <dgm:spPr/>
    </dgm:pt>
  </dgm:ptLst>
  <dgm:cxnLst>
    <dgm:cxn modelId="{AEEF833F-AEB5-4972-A0FE-404E2382DBE6}" type="presOf" srcId="{1E54834D-8733-4420-B4D1-AFBCCE0E3520}" destId="{EBB2DF1C-A22F-4894-84EA-B2C57DD7DEE9}" srcOrd="0" destOrd="0" presId="urn:microsoft.com/office/officeart/2008/layout/PictureAccentList"/>
    <dgm:cxn modelId="{24A82F42-F380-4A1F-9CE7-375077406051}" type="presOf" srcId="{0F2E8FED-A15E-4C20-893C-396B125EB100}" destId="{DD6BC2B7-CF5D-49D4-8EC0-AC5DF511C5E2}" srcOrd="0" destOrd="0" presId="urn:microsoft.com/office/officeart/2008/layout/PictureAccentList"/>
    <dgm:cxn modelId="{3118016A-E1F7-4A53-A2D2-E4966ACF88D5}" srcId="{413BAC05-02A0-4C4E-9ABB-5BB74B346A3A}" destId="{F5109733-CB4B-40AC-AB59-D70024D70884}" srcOrd="2" destOrd="0" parTransId="{2E69A415-9835-46CE-BEE1-DA88309D797D}" sibTransId="{F1784A64-EDDA-4C8E-AD87-475340138694}"/>
    <dgm:cxn modelId="{B251EE7F-4CEF-45C1-A103-272343C48856}" srcId="{413BAC05-02A0-4C4E-9ABB-5BB74B346A3A}" destId="{A6B59EFE-D8BE-4438-ADAE-71728B1EDD27}" srcOrd="1" destOrd="0" parTransId="{C35F69A2-2FEA-4A31-8EF4-1BDE07DEE31F}" sibTransId="{932B47C3-90E7-453D-AC68-4EC9B183DC53}"/>
    <dgm:cxn modelId="{567B3A8C-BD0E-4421-B90D-16FB062B5106}" type="presOf" srcId="{A6B59EFE-D8BE-4438-ADAE-71728B1EDD27}" destId="{165486DD-2364-40A4-B20A-D435AD8E6FC4}" srcOrd="0" destOrd="0" presId="urn:microsoft.com/office/officeart/2008/layout/PictureAccentList"/>
    <dgm:cxn modelId="{85C9B2B1-6025-4E54-B3CE-AAC7A57B8D2F}" srcId="{413BAC05-02A0-4C4E-9ABB-5BB74B346A3A}" destId="{0F2E8FED-A15E-4C20-893C-396B125EB100}" srcOrd="0" destOrd="0" parTransId="{0FBB4A9D-63FE-4ADB-998C-0B05DB882218}" sibTransId="{529372BC-4E50-4BD0-A464-7B46F2123F7A}"/>
    <dgm:cxn modelId="{38051ED6-AA17-46FC-8F85-AA8CD50E9E18}" type="presOf" srcId="{F5109733-CB4B-40AC-AB59-D70024D70884}" destId="{A5800CB9-9619-4A4B-9D34-14D126257DEE}" srcOrd="0" destOrd="0" presId="urn:microsoft.com/office/officeart/2008/layout/PictureAccentList"/>
    <dgm:cxn modelId="{F15579DA-6AAE-4F7C-BD98-DB7E76104DD8}" srcId="{1E54834D-8733-4420-B4D1-AFBCCE0E3520}" destId="{413BAC05-02A0-4C4E-9ABB-5BB74B346A3A}" srcOrd="0" destOrd="0" parTransId="{197418CB-8740-490F-B7BE-2CB25F555684}" sibTransId="{E5C38415-D1C1-44FE-A76B-09F3AD62D653}"/>
    <dgm:cxn modelId="{22B0B5E3-1781-4C28-BE6F-335DF13C4D1C}" type="presOf" srcId="{413BAC05-02A0-4C4E-9ABB-5BB74B346A3A}" destId="{337F856C-55E8-4C17-8EB4-2ED091B8D3CC}" srcOrd="0" destOrd="0" presId="urn:microsoft.com/office/officeart/2008/layout/PictureAccentList"/>
    <dgm:cxn modelId="{DF1F55F2-A1A0-41B2-B937-B6277050A392}" type="presParOf" srcId="{EBB2DF1C-A22F-4894-84EA-B2C57DD7DEE9}" destId="{E0D72277-1D4A-471E-A36A-4ED52FA4CB18}" srcOrd="0" destOrd="0" presId="urn:microsoft.com/office/officeart/2008/layout/PictureAccentList"/>
    <dgm:cxn modelId="{BE2FE5CA-11FE-4A17-8B6C-21304A886917}" type="presParOf" srcId="{E0D72277-1D4A-471E-A36A-4ED52FA4CB18}" destId="{A0E31588-C6F8-42C3-9559-C948D6EEBFB7}" srcOrd="0" destOrd="0" presId="urn:microsoft.com/office/officeart/2008/layout/PictureAccentList"/>
    <dgm:cxn modelId="{151187FF-BC0E-469B-ACF6-3B26BBEFCA68}" type="presParOf" srcId="{A0E31588-C6F8-42C3-9559-C948D6EEBFB7}" destId="{337F856C-55E8-4C17-8EB4-2ED091B8D3CC}" srcOrd="0" destOrd="0" presId="urn:microsoft.com/office/officeart/2008/layout/PictureAccentList"/>
    <dgm:cxn modelId="{4AB39F3D-2B3D-48E0-B5F4-3816A4345166}" type="presParOf" srcId="{E0D72277-1D4A-471E-A36A-4ED52FA4CB18}" destId="{2135B6B2-DAF6-4D2E-B22F-3E944DB4F5DB}" srcOrd="1" destOrd="0" presId="urn:microsoft.com/office/officeart/2008/layout/PictureAccentList"/>
    <dgm:cxn modelId="{21D1E498-3DDD-4873-B2B7-C62C3CD53608}" type="presParOf" srcId="{2135B6B2-DAF6-4D2E-B22F-3E944DB4F5DB}" destId="{FC80ABDE-FC5E-4CD8-A283-76A5B11A14D6}" srcOrd="0" destOrd="0" presId="urn:microsoft.com/office/officeart/2008/layout/PictureAccentList"/>
    <dgm:cxn modelId="{C21058B6-35AA-4509-B774-2308DAC72383}" type="presParOf" srcId="{FC80ABDE-FC5E-4CD8-A283-76A5B11A14D6}" destId="{68A480AB-7535-43FE-978A-CE6D6C01F3E4}" srcOrd="0" destOrd="0" presId="urn:microsoft.com/office/officeart/2008/layout/PictureAccentList"/>
    <dgm:cxn modelId="{71BD486E-2035-452A-8D3E-82C363740CBF}" type="presParOf" srcId="{FC80ABDE-FC5E-4CD8-A283-76A5B11A14D6}" destId="{DD6BC2B7-CF5D-49D4-8EC0-AC5DF511C5E2}" srcOrd="1" destOrd="0" presId="urn:microsoft.com/office/officeart/2008/layout/PictureAccentList"/>
    <dgm:cxn modelId="{1996DF99-F220-4823-B01B-0A4191294F02}" type="presParOf" srcId="{2135B6B2-DAF6-4D2E-B22F-3E944DB4F5DB}" destId="{897B9CD1-8E2B-420A-9F8F-8C8BBE927B44}" srcOrd="1" destOrd="0" presId="urn:microsoft.com/office/officeart/2008/layout/PictureAccentList"/>
    <dgm:cxn modelId="{9DEA89D2-B10A-454F-ACE0-18F04A70FBDD}" type="presParOf" srcId="{897B9CD1-8E2B-420A-9F8F-8C8BBE927B44}" destId="{2AB601A6-F3B4-4042-8A3D-5EF6FFFFBC5E}" srcOrd="0" destOrd="0" presId="urn:microsoft.com/office/officeart/2008/layout/PictureAccentList"/>
    <dgm:cxn modelId="{7CBB8DBD-35EA-48BD-BC21-7F87BA6A3773}" type="presParOf" srcId="{897B9CD1-8E2B-420A-9F8F-8C8BBE927B44}" destId="{165486DD-2364-40A4-B20A-D435AD8E6FC4}" srcOrd="1" destOrd="0" presId="urn:microsoft.com/office/officeart/2008/layout/PictureAccentList"/>
    <dgm:cxn modelId="{8860CEC1-A910-4372-81C9-FF99D4369DC0}" type="presParOf" srcId="{2135B6B2-DAF6-4D2E-B22F-3E944DB4F5DB}" destId="{DBB1ECC5-354A-4188-B063-60C5179115AE}" srcOrd="2" destOrd="0" presId="urn:microsoft.com/office/officeart/2008/layout/PictureAccentList"/>
    <dgm:cxn modelId="{FBA0A7C4-1CD8-4A30-946C-2C5FD1AA78F2}" type="presParOf" srcId="{DBB1ECC5-354A-4188-B063-60C5179115AE}" destId="{3F193C22-0A90-4355-BE4E-5EC41C552C79}" srcOrd="0" destOrd="0" presId="urn:microsoft.com/office/officeart/2008/layout/PictureAccentList"/>
    <dgm:cxn modelId="{5BA64CD8-BFA2-48B8-8477-3AAB129D5E1B}" type="presParOf" srcId="{DBB1ECC5-354A-4188-B063-60C5179115AE}" destId="{A5800CB9-9619-4A4B-9D34-14D126257DE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6FD39E-B1A9-4E03-BF07-A87B02CEE5C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D9732EDC-0336-415E-91F4-F5B116795917}">
      <dgm:prSet phldrT="[Text]" phldr="1"/>
      <dgm:spPr/>
      <dgm:t>
        <a:bodyPr/>
        <a:lstStyle/>
        <a:p>
          <a:endParaRPr lang="en-IN"/>
        </a:p>
      </dgm:t>
    </dgm:pt>
    <dgm:pt modelId="{4C247F27-D1C1-4913-B1E4-1E4FEC620249}" type="parTrans" cxnId="{1456C655-E9EE-4DB9-9BA5-84E26771C31F}">
      <dgm:prSet/>
      <dgm:spPr/>
      <dgm:t>
        <a:bodyPr/>
        <a:lstStyle/>
        <a:p>
          <a:endParaRPr lang="en-IN"/>
        </a:p>
      </dgm:t>
    </dgm:pt>
    <dgm:pt modelId="{9F98C00F-9D63-4A73-BBA2-58F229BD5C04}" type="sibTrans" cxnId="{1456C655-E9EE-4DB9-9BA5-84E26771C31F}">
      <dgm:prSet/>
      <dgm:spPr/>
      <dgm:t>
        <a:bodyPr/>
        <a:lstStyle/>
        <a:p>
          <a:endParaRPr lang="en-IN"/>
        </a:p>
      </dgm:t>
    </dgm:pt>
    <dgm:pt modelId="{71810C8E-A90F-4E67-97DE-A2A41CAB09C0}">
      <dgm:prSet phldrT="[Text]" phldr="1"/>
      <dgm:spPr/>
      <dgm:t>
        <a:bodyPr/>
        <a:lstStyle/>
        <a:p>
          <a:endParaRPr lang="en-IN"/>
        </a:p>
      </dgm:t>
    </dgm:pt>
    <dgm:pt modelId="{214625A6-453C-43A3-9439-D14E2B4328A1}" type="parTrans" cxnId="{7039A2F9-7FE1-4AE8-93D3-0C34B2889FFE}">
      <dgm:prSet/>
      <dgm:spPr/>
      <dgm:t>
        <a:bodyPr/>
        <a:lstStyle/>
        <a:p>
          <a:endParaRPr lang="en-IN"/>
        </a:p>
      </dgm:t>
    </dgm:pt>
    <dgm:pt modelId="{3B1F856B-FE11-4F19-A3C5-D148A27D198F}" type="sibTrans" cxnId="{7039A2F9-7FE1-4AE8-93D3-0C34B2889FFE}">
      <dgm:prSet/>
      <dgm:spPr/>
      <dgm:t>
        <a:bodyPr/>
        <a:lstStyle/>
        <a:p>
          <a:endParaRPr lang="en-IN"/>
        </a:p>
      </dgm:t>
    </dgm:pt>
    <dgm:pt modelId="{E0635344-58E4-4493-88E0-1830341BB77B}">
      <dgm:prSet phldrT="[Text]" phldr="1"/>
      <dgm:spPr/>
      <dgm:t>
        <a:bodyPr/>
        <a:lstStyle/>
        <a:p>
          <a:endParaRPr lang="en-IN"/>
        </a:p>
      </dgm:t>
    </dgm:pt>
    <dgm:pt modelId="{92569517-3A63-4DE4-8469-83D6B9E6DFDA}" type="parTrans" cxnId="{5EB2E270-676B-4410-9301-801FB2B979D8}">
      <dgm:prSet/>
      <dgm:spPr/>
      <dgm:t>
        <a:bodyPr/>
        <a:lstStyle/>
        <a:p>
          <a:endParaRPr lang="en-IN"/>
        </a:p>
      </dgm:t>
    </dgm:pt>
    <dgm:pt modelId="{A90CA7EF-FEEC-42A7-B793-2E1497102E37}" type="sibTrans" cxnId="{5EB2E270-676B-4410-9301-801FB2B979D8}">
      <dgm:prSet/>
      <dgm:spPr/>
      <dgm:t>
        <a:bodyPr/>
        <a:lstStyle/>
        <a:p>
          <a:endParaRPr lang="en-IN"/>
        </a:p>
      </dgm:t>
    </dgm:pt>
    <dgm:pt modelId="{5CE7B7A7-59CE-4281-B5A0-C1E0CBB36EFB}">
      <dgm:prSet phldrT="[Text]" phldr="1"/>
      <dgm:spPr/>
      <dgm:t>
        <a:bodyPr/>
        <a:lstStyle/>
        <a:p>
          <a:endParaRPr lang="en-IN"/>
        </a:p>
      </dgm:t>
    </dgm:pt>
    <dgm:pt modelId="{38C4C073-C154-45F5-9FB5-6B5720D910F0}" type="parTrans" cxnId="{1BC2023A-500C-438A-82F7-07833D38544E}">
      <dgm:prSet/>
      <dgm:spPr/>
      <dgm:t>
        <a:bodyPr/>
        <a:lstStyle/>
        <a:p>
          <a:endParaRPr lang="en-IN"/>
        </a:p>
      </dgm:t>
    </dgm:pt>
    <dgm:pt modelId="{AE2A1BAF-E8E0-40FE-A29D-3D2453D1A267}" type="sibTrans" cxnId="{1BC2023A-500C-438A-82F7-07833D38544E}">
      <dgm:prSet/>
      <dgm:spPr/>
      <dgm:t>
        <a:bodyPr/>
        <a:lstStyle/>
        <a:p>
          <a:endParaRPr lang="en-IN"/>
        </a:p>
      </dgm:t>
    </dgm:pt>
    <dgm:pt modelId="{47081387-85B5-417C-96E5-BC3292736195}">
      <dgm:prSet phldrT="[Text]" phldr="1"/>
      <dgm:spPr/>
      <dgm:t>
        <a:bodyPr/>
        <a:lstStyle/>
        <a:p>
          <a:endParaRPr lang="en-IN"/>
        </a:p>
      </dgm:t>
    </dgm:pt>
    <dgm:pt modelId="{8C612037-ACBA-4D6D-8963-04F69A9607C4}" type="parTrans" cxnId="{A1C24A89-E4DE-4117-86D6-354FA64C1EB0}">
      <dgm:prSet/>
      <dgm:spPr/>
      <dgm:t>
        <a:bodyPr/>
        <a:lstStyle/>
        <a:p>
          <a:endParaRPr lang="en-IN"/>
        </a:p>
      </dgm:t>
    </dgm:pt>
    <dgm:pt modelId="{F9E8F8E6-D6E3-4F4D-8A30-84DF13F484C2}" type="sibTrans" cxnId="{A1C24A89-E4DE-4117-86D6-354FA64C1EB0}">
      <dgm:prSet/>
      <dgm:spPr/>
      <dgm:t>
        <a:bodyPr/>
        <a:lstStyle/>
        <a:p>
          <a:endParaRPr lang="en-IN"/>
        </a:p>
      </dgm:t>
    </dgm:pt>
    <dgm:pt modelId="{D302943D-B996-4F3E-8254-1FF4798478EE}">
      <dgm:prSet phldrT="[Text]" phldr="1"/>
      <dgm:spPr/>
      <dgm:t>
        <a:bodyPr/>
        <a:lstStyle/>
        <a:p>
          <a:endParaRPr lang="en-IN"/>
        </a:p>
      </dgm:t>
    </dgm:pt>
    <dgm:pt modelId="{F478D409-6C44-4115-B2A3-5EFF97B5DE46}" type="parTrans" cxnId="{33041541-2223-4F8D-85B6-046D5AA711D1}">
      <dgm:prSet/>
      <dgm:spPr/>
      <dgm:t>
        <a:bodyPr/>
        <a:lstStyle/>
        <a:p>
          <a:endParaRPr lang="en-IN"/>
        </a:p>
      </dgm:t>
    </dgm:pt>
    <dgm:pt modelId="{19459F28-569D-4253-ABF2-0C81168A0B21}" type="sibTrans" cxnId="{33041541-2223-4F8D-85B6-046D5AA711D1}">
      <dgm:prSet/>
      <dgm:spPr/>
      <dgm:t>
        <a:bodyPr/>
        <a:lstStyle/>
        <a:p>
          <a:endParaRPr lang="en-IN"/>
        </a:p>
      </dgm:t>
    </dgm:pt>
    <dgm:pt modelId="{ABE93A36-F23D-4135-945F-415D712BFAB2}" type="pres">
      <dgm:prSet presAssocID="{696FD39E-B1A9-4E03-BF07-A87B02CEE5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D0C666-770B-400E-B6D0-823A6CB4D093}" type="pres">
      <dgm:prSet presAssocID="{D9732EDC-0336-415E-91F4-F5B116795917}" presName="hierRoot1" presStyleCnt="0"/>
      <dgm:spPr/>
    </dgm:pt>
    <dgm:pt modelId="{0F9378C2-1B19-48CB-BF81-6AA978C4AAC2}" type="pres">
      <dgm:prSet presAssocID="{D9732EDC-0336-415E-91F4-F5B116795917}" presName="composite" presStyleCnt="0"/>
      <dgm:spPr/>
    </dgm:pt>
    <dgm:pt modelId="{213F69B6-2144-4CB8-9DAF-E1492F1A6223}" type="pres">
      <dgm:prSet presAssocID="{D9732EDC-0336-415E-91F4-F5B116795917}" presName="background" presStyleLbl="node0" presStyleIdx="0" presStyleCnt="1"/>
      <dgm:spPr/>
    </dgm:pt>
    <dgm:pt modelId="{1F5726F1-EEBF-4C6B-B4F6-5FD7981D2898}" type="pres">
      <dgm:prSet presAssocID="{D9732EDC-0336-415E-91F4-F5B116795917}" presName="text" presStyleLbl="fgAcc0" presStyleIdx="0" presStyleCnt="1">
        <dgm:presLayoutVars>
          <dgm:chPref val="3"/>
        </dgm:presLayoutVars>
      </dgm:prSet>
      <dgm:spPr/>
    </dgm:pt>
    <dgm:pt modelId="{A9B7B84A-45D6-49D7-8824-5E182967F9BF}" type="pres">
      <dgm:prSet presAssocID="{D9732EDC-0336-415E-91F4-F5B116795917}" presName="hierChild2" presStyleCnt="0"/>
      <dgm:spPr/>
    </dgm:pt>
    <dgm:pt modelId="{49887ECF-B152-48EB-A9E0-BD22E11028A8}" type="pres">
      <dgm:prSet presAssocID="{214625A6-453C-43A3-9439-D14E2B4328A1}" presName="Name10" presStyleLbl="parChTrans1D2" presStyleIdx="0" presStyleCnt="2"/>
      <dgm:spPr/>
    </dgm:pt>
    <dgm:pt modelId="{963520F6-2F20-4E01-BBFD-68E300F8954D}" type="pres">
      <dgm:prSet presAssocID="{71810C8E-A90F-4E67-97DE-A2A41CAB09C0}" presName="hierRoot2" presStyleCnt="0"/>
      <dgm:spPr/>
    </dgm:pt>
    <dgm:pt modelId="{F901D466-DDE6-41A6-8754-3F2DFAE263F1}" type="pres">
      <dgm:prSet presAssocID="{71810C8E-A90F-4E67-97DE-A2A41CAB09C0}" presName="composite2" presStyleCnt="0"/>
      <dgm:spPr/>
    </dgm:pt>
    <dgm:pt modelId="{0673D260-D5EC-427C-8F7A-C4B2B5C52FBC}" type="pres">
      <dgm:prSet presAssocID="{71810C8E-A90F-4E67-97DE-A2A41CAB09C0}" presName="background2" presStyleLbl="node2" presStyleIdx="0" presStyleCnt="2"/>
      <dgm:spPr/>
    </dgm:pt>
    <dgm:pt modelId="{7307FBF6-21C1-460A-AA44-88071B2D350F}" type="pres">
      <dgm:prSet presAssocID="{71810C8E-A90F-4E67-97DE-A2A41CAB09C0}" presName="text2" presStyleLbl="fgAcc2" presStyleIdx="0" presStyleCnt="2">
        <dgm:presLayoutVars>
          <dgm:chPref val="3"/>
        </dgm:presLayoutVars>
      </dgm:prSet>
      <dgm:spPr/>
    </dgm:pt>
    <dgm:pt modelId="{03710028-8A80-466B-B1E2-BF7F1355E3EE}" type="pres">
      <dgm:prSet presAssocID="{71810C8E-A90F-4E67-97DE-A2A41CAB09C0}" presName="hierChild3" presStyleCnt="0"/>
      <dgm:spPr/>
    </dgm:pt>
    <dgm:pt modelId="{461B4C17-9211-4FD0-BE3B-3E9B692B7D1C}" type="pres">
      <dgm:prSet presAssocID="{92569517-3A63-4DE4-8469-83D6B9E6DFDA}" presName="Name17" presStyleLbl="parChTrans1D3" presStyleIdx="0" presStyleCnt="3"/>
      <dgm:spPr/>
    </dgm:pt>
    <dgm:pt modelId="{84CF4B5F-8E56-4794-AFB4-955A18FC6732}" type="pres">
      <dgm:prSet presAssocID="{E0635344-58E4-4493-88E0-1830341BB77B}" presName="hierRoot3" presStyleCnt="0"/>
      <dgm:spPr/>
    </dgm:pt>
    <dgm:pt modelId="{10246E52-99B1-4741-ABC4-FBAB519A0E57}" type="pres">
      <dgm:prSet presAssocID="{E0635344-58E4-4493-88E0-1830341BB77B}" presName="composite3" presStyleCnt="0"/>
      <dgm:spPr/>
    </dgm:pt>
    <dgm:pt modelId="{6BD1EF74-5950-44EC-89C3-B94DF4CE7159}" type="pres">
      <dgm:prSet presAssocID="{E0635344-58E4-4493-88E0-1830341BB77B}" presName="background3" presStyleLbl="node3" presStyleIdx="0" presStyleCnt="3"/>
      <dgm:spPr/>
    </dgm:pt>
    <dgm:pt modelId="{8D4FC68F-D38B-4CAE-A614-E0AEF0B4A83F}" type="pres">
      <dgm:prSet presAssocID="{E0635344-58E4-4493-88E0-1830341BB77B}" presName="text3" presStyleLbl="fgAcc3" presStyleIdx="0" presStyleCnt="3">
        <dgm:presLayoutVars>
          <dgm:chPref val="3"/>
        </dgm:presLayoutVars>
      </dgm:prSet>
      <dgm:spPr/>
    </dgm:pt>
    <dgm:pt modelId="{9263241E-F681-4D00-8378-18B348C4509C}" type="pres">
      <dgm:prSet presAssocID="{E0635344-58E4-4493-88E0-1830341BB77B}" presName="hierChild4" presStyleCnt="0"/>
      <dgm:spPr/>
    </dgm:pt>
    <dgm:pt modelId="{7986EE04-5A03-44A5-A518-E8D0EF926648}" type="pres">
      <dgm:prSet presAssocID="{38C4C073-C154-45F5-9FB5-6B5720D910F0}" presName="Name17" presStyleLbl="parChTrans1D3" presStyleIdx="1" presStyleCnt="3"/>
      <dgm:spPr/>
    </dgm:pt>
    <dgm:pt modelId="{AA98BF62-45A6-4028-80E9-53F600FFCE5C}" type="pres">
      <dgm:prSet presAssocID="{5CE7B7A7-59CE-4281-B5A0-C1E0CBB36EFB}" presName="hierRoot3" presStyleCnt="0"/>
      <dgm:spPr/>
    </dgm:pt>
    <dgm:pt modelId="{FA94898E-A042-4B40-9528-43C0195339A5}" type="pres">
      <dgm:prSet presAssocID="{5CE7B7A7-59CE-4281-B5A0-C1E0CBB36EFB}" presName="composite3" presStyleCnt="0"/>
      <dgm:spPr/>
    </dgm:pt>
    <dgm:pt modelId="{F8FA512F-01BA-4B7F-BCB1-BB350C6172DD}" type="pres">
      <dgm:prSet presAssocID="{5CE7B7A7-59CE-4281-B5A0-C1E0CBB36EFB}" presName="background3" presStyleLbl="node3" presStyleIdx="1" presStyleCnt="3"/>
      <dgm:spPr/>
    </dgm:pt>
    <dgm:pt modelId="{622858FE-99DB-4138-B78F-CBF03227E961}" type="pres">
      <dgm:prSet presAssocID="{5CE7B7A7-59CE-4281-B5A0-C1E0CBB36EFB}" presName="text3" presStyleLbl="fgAcc3" presStyleIdx="1" presStyleCnt="3">
        <dgm:presLayoutVars>
          <dgm:chPref val="3"/>
        </dgm:presLayoutVars>
      </dgm:prSet>
      <dgm:spPr/>
    </dgm:pt>
    <dgm:pt modelId="{42DD71C0-1D91-4991-92FD-B508DA484A1F}" type="pres">
      <dgm:prSet presAssocID="{5CE7B7A7-59CE-4281-B5A0-C1E0CBB36EFB}" presName="hierChild4" presStyleCnt="0"/>
      <dgm:spPr/>
    </dgm:pt>
    <dgm:pt modelId="{610E5994-0D20-4FA0-AF10-AA72A52A64E1}" type="pres">
      <dgm:prSet presAssocID="{8C612037-ACBA-4D6D-8963-04F69A9607C4}" presName="Name10" presStyleLbl="parChTrans1D2" presStyleIdx="1" presStyleCnt="2"/>
      <dgm:spPr/>
    </dgm:pt>
    <dgm:pt modelId="{E7D389CA-669D-4BB4-9F93-770B7EC38F40}" type="pres">
      <dgm:prSet presAssocID="{47081387-85B5-417C-96E5-BC3292736195}" presName="hierRoot2" presStyleCnt="0"/>
      <dgm:spPr/>
    </dgm:pt>
    <dgm:pt modelId="{645D6BD2-2768-4769-9073-3378CEB09D80}" type="pres">
      <dgm:prSet presAssocID="{47081387-85B5-417C-96E5-BC3292736195}" presName="composite2" presStyleCnt="0"/>
      <dgm:spPr/>
    </dgm:pt>
    <dgm:pt modelId="{B1472F64-DDC0-4B3C-A1BF-6FCBCE594A28}" type="pres">
      <dgm:prSet presAssocID="{47081387-85B5-417C-96E5-BC3292736195}" presName="background2" presStyleLbl="node2" presStyleIdx="1" presStyleCnt="2"/>
      <dgm:spPr/>
    </dgm:pt>
    <dgm:pt modelId="{67E1D199-82E1-4B4B-AF79-7FC833289BEB}" type="pres">
      <dgm:prSet presAssocID="{47081387-85B5-417C-96E5-BC3292736195}" presName="text2" presStyleLbl="fgAcc2" presStyleIdx="1" presStyleCnt="2">
        <dgm:presLayoutVars>
          <dgm:chPref val="3"/>
        </dgm:presLayoutVars>
      </dgm:prSet>
      <dgm:spPr/>
    </dgm:pt>
    <dgm:pt modelId="{AB6A72A6-DC13-4D23-BD0E-F814D0C2B1F6}" type="pres">
      <dgm:prSet presAssocID="{47081387-85B5-417C-96E5-BC3292736195}" presName="hierChild3" presStyleCnt="0"/>
      <dgm:spPr/>
    </dgm:pt>
    <dgm:pt modelId="{5A8F212A-ED2A-4FAC-BE03-DB06C9568A55}" type="pres">
      <dgm:prSet presAssocID="{F478D409-6C44-4115-B2A3-5EFF97B5DE46}" presName="Name17" presStyleLbl="parChTrans1D3" presStyleIdx="2" presStyleCnt="3"/>
      <dgm:spPr/>
    </dgm:pt>
    <dgm:pt modelId="{2F3480E1-E325-485D-B9D9-5ACC70708504}" type="pres">
      <dgm:prSet presAssocID="{D302943D-B996-4F3E-8254-1FF4798478EE}" presName="hierRoot3" presStyleCnt="0"/>
      <dgm:spPr/>
    </dgm:pt>
    <dgm:pt modelId="{8A192EE0-180C-4A95-AA0D-71C8BC7F456C}" type="pres">
      <dgm:prSet presAssocID="{D302943D-B996-4F3E-8254-1FF4798478EE}" presName="composite3" presStyleCnt="0"/>
      <dgm:spPr/>
    </dgm:pt>
    <dgm:pt modelId="{EE1383AE-5B40-41FE-9897-2B2969754EC9}" type="pres">
      <dgm:prSet presAssocID="{D302943D-B996-4F3E-8254-1FF4798478EE}" presName="background3" presStyleLbl="node3" presStyleIdx="2" presStyleCnt="3"/>
      <dgm:spPr/>
    </dgm:pt>
    <dgm:pt modelId="{8BBC53BB-A0AB-4BA5-A494-D3C03D1CC867}" type="pres">
      <dgm:prSet presAssocID="{D302943D-B996-4F3E-8254-1FF4798478EE}" presName="text3" presStyleLbl="fgAcc3" presStyleIdx="2" presStyleCnt="3">
        <dgm:presLayoutVars>
          <dgm:chPref val="3"/>
        </dgm:presLayoutVars>
      </dgm:prSet>
      <dgm:spPr/>
    </dgm:pt>
    <dgm:pt modelId="{20167BDB-927F-4553-8290-B19A34098F97}" type="pres">
      <dgm:prSet presAssocID="{D302943D-B996-4F3E-8254-1FF4798478EE}" presName="hierChild4" presStyleCnt="0"/>
      <dgm:spPr/>
    </dgm:pt>
  </dgm:ptLst>
  <dgm:cxnLst>
    <dgm:cxn modelId="{1765602E-06BC-479B-8D97-968B37B48D18}" type="presOf" srcId="{8C612037-ACBA-4D6D-8963-04F69A9607C4}" destId="{610E5994-0D20-4FA0-AF10-AA72A52A64E1}" srcOrd="0" destOrd="0" presId="urn:microsoft.com/office/officeart/2005/8/layout/hierarchy1"/>
    <dgm:cxn modelId="{1BC2023A-500C-438A-82F7-07833D38544E}" srcId="{71810C8E-A90F-4E67-97DE-A2A41CAB09C0}" destId="{5CE7B7A7-59CE-4281-B5A0-C1E0CBB36EFB}" srcOrd="1" destOrd="0" parTransId="{38C4C073-C154-45F5-9FB5-6B5720D910F0}" sibTransId="{AE2A1BAF-E8E0-40FE-A29D-3D2453D1A267}"/>
    <dgm:cxn modelId="{33041541-2223-4F8D-85B6-046D5AA711D1}" srcId="{47081387-85B5-417C-96E5-BC3292736195}" destId="{D302943D-B996-4F3E-8254-1FF4798478EE}" srcOrd="0" destOrd="0" parTransId="{F478D409-6C44-4115-B2A3-5EFF97B5DE46}" sibTransId="{19459F28-569D-4253-ABF2-0C81168A0B21}"/>
    <dgm:cxn modelId="{EBDC4D4D-7AC1-40E1-B6B9-7AFF0BA59725}" type="presOf" srcId="{38C4C073-C154-45F5-9FB5-6B5720D910F0}" destId="{7986EE04-5A03-44A5-A518-E8D0EF926648}" srcOrd="0" destOrd="0" presId="urn:microsoft.com/office/officeart/2005/8/layout/hierarchy1"/>
    <dgm:cxn modelId="{5EB2E270-676B-4410-9301-801FB2B979D8}" srcId="{71810C8E-A90F-4E67-97DE-A2A41CAB09C0}" destId="{E0635344-58E4-4493-88E0-1830341BB77B}" srcOrd="0" destOrd="0" parTransId="{92569517-3A63-4DE4-8469-83D6B9E6DFDA}" sibTransId="{A90CA7EF-FEEC-42A7-B793-2E1497102E37}"/>
    <dgm:cxn modelId="{1456C655-E9EE-4DB9-9BA5-84E26771C31F}" srcId="{696FD39E-B1A9-4E03-BF07-A87B02CEE5C0}" destId="{D9732EDC-0336-415E-91F4-F5B116795917}" srcOrd="0" destOrd="0" parTransId="{4C247F27-D1C1-4913-B1E4-1E4FEC620249}" sibTransId="{9F98C00F-9D63-4A73-BBA2-58F229BD5C04}"/>
    <dgm:cxn modelId="{4B9C6E58-58A4-4951-A6E0-B56FEE197279}" type="presOf" srcId="{5CE7B7A7-59CE-4281-B5A0-C1E0CBB36EFB}" destId="{622858FE-99DB-4138-B78F-CBF03227E961}" srcOrd="0" destOrd="0" presId="urn:microsoft.com/office/officeart/2005/8/layout/hierarchy1"/>
    <dgm:cxn modelId="{8F071E83-D133-4FC3-A618-FE4E022B9DD9}" type="presOf" srcId="{71810C8E-A90F-4E67-97DE-A2A41CAB09C0}" destId="{7307FBF6-21C1-460A-AA44-88071B2D350F}" srcOrd="0" destOrd="0" presId="urn:microsoft.com/office/officeart/2005/8/layout/hierarchy1"/>
    <dgm:cxn modelId="{A1C24A89-E4DE-4117-86D6-354FA64C1EB0}" srcId="{D9732EDC-0336-415E-91F4-F5B116795917}" destId="{47081387-85B5-417C-96E5-BC3292736195}" srcOrd="1" destOrd="0" parTransId="{8C612037-ACBA-4D6D-8963-04F69A9607C4}" sibTransId="{F9E8F8E6-D6E3-4F4D-8A30-84DF13F484C2}"/>
    <dgm:cxn modelId="{87093B97-BF5B-4498-92D8-08B234CA337B}" type="presOf" srcId="{47081387-85B5-417C-96E5-BC3292736195}" destId="{67E1D199-82E1-4B4B-AF79-7FC833289BEB}" srcOrd="0" destOrd="0" presId="urn:microsoft.com/office/officeart/2005/8/layout/hierarchy1"/>
    <dgm:cxn modelId="{F9F2109A-5662-440F-AE6C-110F2E9E472F}" type="presOf" srcId="{D9732EDC-0336-415E-91F4-F5B116795917}" destId="{1F5726F1-EEBF-4C6B-B4F6-5FD7981D2898}" srcOrd="0" destOrd="0" presId="urn:microsoft.com/office/officeart/2005/8/layout/hierarchy1"/>
    <dgm:cxn modelId="{FAA3A3A5-59A7-43A1-9EA8-9D139B4AC2D8}" type="presOf" srcId="{92569517-3A63-4DE4-8469-83D6B9E6DFDA}" destId="{461B4C17-9211-4FD0-BE3B-3E9B692B7D1C}" srcOrd="0" destOrd="0" presId="urn:microsoft.com/office/officeart/2005/8/layout/hierarchy1"/>
    <dgm:cxn modelId="{B795C7BC-2C2F-46F6-8514-A41E9C05B1EA}" type="presOf" srcId="{F478D409-6C44-4115-B2A3-5EFF97B5DE46}" destId="{5A8F212A-ED2A-4FAC-BE03-DB06C9568A55}" srcOrd="0" destOrd="0" presId="urn:microsoft.com/office/officeart/2005/8/layout/hierarchy1"/>
    <dgm:cxn modelId="{33C3F4CE-3A48-497F-A503-D174CB720B94}" type="presOf" srcId="{696FD39E-B1A9-4E03-BF07-A87B02CEE5C0}" destId="{ABE93A36-F23D-4135-945F-415D712BFAB2}" srcOrd="0" destOrd="0" presId="urn:microsoft.com/office/officeart/2005/8/layout/hierarchy1"/>
    <dgm:cxn modelId="{956D20D7-6199-41C9-97FB-BAFC011778BB}" type="presOf" srcId="{E0635344-58E4-4493-88E0-1830341BB77B}" destId="{8D4FC68F-D38B-4CAE-A614-E0AEF0B4A83F}" srcOrd="0" destOrd="0" presId="urn:microsoft.com/office/officeart/2005/8/layout/hierarchy1"/>
    <dgm:cxn modelId="{EDDA53E2-F3C0-4E4A-9791-DCAC3E5C3E5E}" type="presOf" srcId="{214625A6-453C-43A3-9439-D14E2B4328A1}" destId="{49887ECF-B152-48EB-A9E0-BD22E11028A8}" srcOrd="0" destOrd="0" presId="urn:microsoft.com/office/officeart/2005/8/layout/hierarchy1"/>
    <dgm:cxn modelId="{325B6CF3-F00B-4085-8575-C3D338E47135}" type="presOf" srcId="{D302943D-B996-4F3E-8254-1FF4798478EE}" destId="{8BBC53BB-A0AB-4BA5-A494-D3C03D1CC867}" srcOrd="0" destOrd="0" presId="urn:microsoft.com/office/officeart/2005/8/layout/hierarchy1"/>
    <dgm:cxn modelId="{7039A2F9-7FE1-4AE8-93D3-0C34B2889FFE}" srcId="{D9732EDC-0336-415E-91F4-F5B116795917}" destId="{71810C8E-A90F-4E67-97DE-A2A41CAB09C0}" srcOrd="0" destOrd="0" parTransId="{214625A6-453C-43A3-9439-D14E2B4328A1}" sibTransId="{3B1F856B-FE11-4F19-A3C5-D148A27D198F}"/>
    <dgm:cxn modelId="{AF6DAADD-637B-4FB3-8733-7BFCDB72F8DE}" type="presParOf" srcId="{ABE93A36-F23D-4135-945F-415D712BFAB2}" destId="{9CD0C666-770B-400E-B6D0-823A6CB4D093}" srcOrd="0" destOrd="0" presId="urn:microsoft.com/office/officeart/2005/8/layout/hierarchy1"/>
    <dgm:cxn modelId="{2F45B8D9-B1F7-497E-A645-5FA10CCB9BFA}" type="presParOf" srcId="{9CD0C666-770B-400E-B6D0-823A6CB4D093}" destId="{0F9378C2-1B19-48CB-BF81-6AA978C4AAC2}" srcOrd="0" destOrd="0" presId="urn:microsoft.com/office/officeart/2005/8/layout/hierarchy1"/>
    <dgm:cxn modelId="{A68477CB-01CC-42B2-95DE-9CC1379383A9}" type="presParOf" srcId="{0F9378C2-1B19-48CB-BF81-6AA978C4AAC2}" destId="{213F69B6-2144-4CB8-9DAF-E1492F1A6223}" srcOrd="0" destOrd="0" presId="urn:microsoft.com/office/officeart/2005/8/layout/hierarchy1"/>
    <dgm:cxn modelId="{55A61C71-5979-4A68-B4D1-65D5C6C99024}" type="presParOf" srcId="{0F9378C2-1B19-48CB-BF81-6AA978C4AAC2}" destId="{1F5726F1-EEBF-4C6B-B4F6-5FD7981D2898}" srcOrd="1" destOrd="0" presId="urn:microsoft.com/office/officeart/2005/8/layout/hierarchy1"/>
    <dgm:cxn modelId="{A0127AC9-FCF7-4EE1-8BED-C112222BF256}" type="presParOf" srcId="{9CD0C666-770B-400E-B6D0-823A6CB4D093}" destId="{A9B7B84A-45D6-49D7-8824-5E182967F9BF}" srcOrd="1" destOrd="0" presId="urn:microsoft.com/office/officeart/2005/8/layout/hierarchy1"/>
    <dgm:cxn modelId="{114F0B7F-F727-4A95-A69A-6A8AC623CB84}" type="presParOf" srcId="{A9B7B84A-45D6-49D7-8824-5E182967F9BF}" destId="{49887ECF-B152-48EB-A9E0-BD22E11028A8}" srcOrd="0" destOrd="0" presId="urn:microsoft.com/office/officeart/2005/8/layout/hierarchy1"/>
    <dgm:cxn modelId="{3D8268DC-41FE-4DA5-8402-E7F316C05E6D}" type="presParOf" srcId="{A9B7B84A-45D6-49D7-8824-5E182967F9BF}" destId="{963520F6-2F20-4E01-BBFD-68E300F8954D}" srcOrd="1" destOrd="0" presId="urn:microsoft.com/office/officeart/2005/8/layout/hierarchy1"/>
    <dgm:cxn modelId="{8591E3C4-C7A9-4B74-983D-3705757F6F7C}" type="presParOf" srcId="{963520F6-2F20-4E01-BBFD-68E300F8954D}" destId="{F901D466-DDE6-41A6-8754-3F2DFAE263F1}" srcOrd="0" destOrd="0" presId="urn:microsoft.com/office/officeart/2005/8/layout/hierarchy1"/>
    <dgm:cxn modelId="{61CB614A-579D-4C0D-A546-FE524CAF7A2A}" type="presParOf" srcId="{F901D466-DDE6-41A6-8754-3F2DFAE263F1}" destId="{0673D260-D5EC-427C-8F7A-C4B2B5C52FBC}" srcOrd="0" destOrd="0" presId="urn:microsoft.com/office/officeart/2005/8/layout/hierarchy1"/>
    <dgm:cxn modelId="{C79CD48C-AC7E-444B-AEA2-9D27ABD3F70A}" type="presParOf" srcId="{F901D466-DDE6-41A6-8754-3F2DFAE263F1}" destId="{7307FBF6-21C1-460A-AA44-88071B2D350F}" srcOrd="1" destOrd="0" presId="urn:microsoft.com/office/officeart/2005/8/layout/hierarchy1"/>
    <dgm:cxn modelId="{395EFD4F-FECB-426F-A4B4-CA264977CA6B}" type="presParOf" srcId="{963520F6-2F20-4E01-BBFD-68E300F8954D}" destId="{03710028-8A80-466B-B1E2-BF7F1355E3EE}" srcOrd="1" destOrd="0" presId="urn:microsoft.com/office/officeart/2005/8/layout/hierarchy1"/>
    <dgm:cxn modelId="{3544792E-439F-49D8-9EA0-96FAA46165A1}" type="presParOf" srcId="{03710028-8A80-466B-B1E2-BF7F1355E3EE}" destId="{461B4C17-9211-4FD0-BE3B-3E9B692B7D1C}" srcOrd="0" destOrd="0" presId="urn:microsoft.com/office/officeart/2005/8/layout/hierarchy1"/>
    <dgm:cxn modelId="{5089E9C2-CA3B-4521-99DF-94ADF31DC912}" type="presParOf" srcId="{03710028-8A80-466B-B1E2-BF7F1355E3EE}" destId="{84CF4B5F-8E56-4794-AFB4-955A18FC6732}" srcOrd="1" destOrd="0" presId="urn:microsoft.com/office/officeart/2005/8/layout/hierarchy1"/>
    <dgm:cxn modelId="{89A87CB1-DFAE-4118-AF5D-B824433A34AF}" type="presParOf" srcId="{84CF4B5F-8E56-4794-AFB4-955A18FC6732}" destId="{10246E52-99B1-4741-ABC4-FBAB519A0E57}" srcOrd="0" destOrd="0" presId="urn:microsoft.com/office/officeart/2005/8/layout/hierarchy1"/>
    <dgm:cxn modelId="{8A566B2A-4C15-407E-BDEE-9AB03496D2E0}" type="presParOf" srcId="{10246E52-99B1-4741-ABC4-FBAB519A0E57}" destId="{6BD1EF74-5950-44EC-89C3-B94DF4CE7159}" srcOrd="0" destOrd="0" presId="urn:microsoft.com/office/officeart/2005/8/layout/hierarchy1"/>
    <dgm:cxn modelId="{0BA2E401-1C26-4279-9F22-1EDBB1FE36FD}" type="presParOf" srcId="{10246E52-99B1-4741-ABC4-FBAB519A0E57}" destId="{8D4FC68F-D38B-4CAE-A614-E0AEF0B4A83F}" srcOrd="1" destOrd="0" presId="urn:microsoft.com/office/officeart/2005/8/layout/hierarchy1"/>
    <dgm:cxn modelId="{AD249E27-D292-4126-9D27-DC8BCCFD6F76}" type="presParOf" srcId="{84CF4B5F-8E56-4794-AFB4-955A18FC6732}" destId="{9263241E-F681-4D00-8378-18B348C4509C}" srcOrd="1" destOrd="0" presId="urn:microsoft.com/office/officeart/2005/8/layout/hierarchy1"/>
    <dgm:cxn modelId="{2EC5A2C4-21EC-4077-91DC-A93F1BAC5057}" type="presParOf" srcId="{03710028-8A80-466B-B1E2-BF7F1355E3EE}" destId="{7986EE04-5A03-44A5-A518-E8D0EF926648}" srcOrd="2" destOrd="0" presId="urn:microsoft.com/office/officeart/2005/8/layout/hierarchy1"/>
    <dgm:cxn modelId="{D6DA4040-B70A-4777-9865-EDAC6F1BAE86}" type="presParOf" srcId="{03710028-8A80-466B-B1E2-BF7F1355E3EE}" destId="{AA98BF62-45A6-4028-80E9-53F600FFCE5C}" srcOrd="3" destOrd="0" presId="urn:microsoft.com/office/officeart/2005/8/layout/hierarchy1"/>
    <dgm:cxn modelId="{893BEFD7-41E8-427A-B089-11D9743F4D3D}" type="presParOf" srcId="{AA98BF62-45A6-4028-80E9-53F600FFCE5C}" destId="{FA94898E-A042-4B40-9528-43C0195339A5}" srcOrd="0" destOrd="0" presId="urn:microsoft.com/office/officeart/2005/8/layout/hierarchy1"/>
    <dgm:cxn modelId="{B7107BE2-F7A8-4E56-9DEF-64D197D3965D}" type="presParOf" srcId="{FA94898E-A042-4B40-9528-43C0195339A5}" destId="{F8FA512F-01BA-4B7F-BCB1-BB350C6172DD}" srcOrd="0" destOrd="0" presId="urn:microsoft.com/office/officeart/2005/8/layout/hierarchy1"/>
    <dgm:cxn modelId="{3596C867-AE8A-44A5-B83B-D66F7978CE92}" type="presParOf" srcId="{FA94898E-A042-4B40-9528-43C0195339A5}" destId="{622858FE-99DB-4138-B78F-CBF03227E961}" srcOrd="1" destOrd="0" presId="urn:microsoft.com/office/officeart/2005/8/layout/hierarchy1"/>
    <dgm:cxn modelId="{E75D161D-E76E-436A-8615-DAE225FE19A8}" type="presParOf" srcId="{AA98BF62-45A6-4028-80E9-53F600FFCE5C}" destId="{42DD71C0-1D91-4991-92FD-B508DA484A1F}" srcOrd="1" destOrd="0" presId="urn:microsoft.com/office/officeart/2005/8/layout/hierarchy1"/>
    <dgm:cxn modelId="{CAEFE609-9A36-4C17-86F7-14B94855B34F}" type="presParOf" srcId="{A9B7B84A-45D6-49D7-8824-5E182967F9BF}" destId="{610E5994-0D20-4FA0-AF10-AA72A52A64E1}" srcOrd="2" destOrd="0" presId="urn:microsoft.com/office/officeart/2005/8/layout/hierarchy1"/>
    <dgm:cxn modelId="{C2F5EFF7-4901-4A89-B59F-76D2C35F590D}" type="presParOf" srcId="{A9B7B84A-45D6-49D7-8824-5E182967F9BF}" destId="{E7D389CA-669D-4BB4-9F93-770B7EC38F40}" srcOrd="3" destOrd="0" presId="urn:microsoft.com/office/officeart/2005/8/layout/hierarchy1"/>
    <dgm:cxn modelId="{A613C760-95CD-4298-A512-CB4B5432E7B5}" type="presParOf" srcId="{E7D389CA-669D-4BB4-9F93-770B7EC38F40}" destId="{645D6BD2-2768-4769-9073-3378CEB09D80}" srcOrd="0" destOrd="0" presId="urn:microsoft.com/office/officeart/2005/8/layout/hierarchy1"/>
    <dgm:cxn modelId="{933A8127-D539-40BF-8776-1F04A7C909E1}" type="presParOf" srcId="{645D6BD2-2768-4769-9073-3378CEB09D80}" destId="{B1472F64-DDC0-4B3C-A1BF-6FCBCE594A28}" srcOrd="0" destOrd="0" presId="urn:microsoft.com/office/officeart/2005/8/layout/hierarchy1"/>
    <dgm:cxn modelId="{D0D6C7C9-9EF1-4C9A-82ED-2C30B9E3EB94}" type="presParOf" srcId="{645D6BD2-2768-4769-9073-3378CEB09D80}" destId="{67E1D199-82E1-4B4B-AF79-7FC833289BEB}" srcOrd="1" destOrd="0" presId="urn:microsoft.com/office/officeart/2005/8/layout/hierarchy1"/>
    <dgm:cxn modelId="{78CE73C5-FC50-4368-BB00-4A9296624757}" type="presParOf" srcId="{E7D389CA-669D-4BB4-9F93-770B7EC38F40}" destId="{AB6A72A6-DC13-4D23-BD0E-F814D0C2B1F6}" srcOrd="1" destOrd="0" presId="urn:microsoft.com/office/officeart/2005/8/layout/hierarchy1"/>
    <dgm:cxn modelId="{C77E41F3-8612-484A-B067-1B5B653848A2}" type="presParOf" srcId="{AB6A72A6-DC13-4D23-BD0E-F814D0C2B1F6}" destId="{5A8F212A-ED2A-4FAC-BE03-DB06C9568A55}" srcOrd="0" destOrd="0" presId="urn:microsoft.com/office/officeart/2005/8/layout/hierarchy1"/>
    <dgm:cxn modelId="{D6E0F349-1C48-4C3C-A07F-A8B2CEF68C75}" type="presParOf" srcId="{AB6A72A6-DC13-4D23-BD0E-F814D0C2B1F6}" destId="{2F3480E1-E325-485D-B9D9-5ACC70708504}" srcOrd="1" destOrd="0" presId="urn:microsoft.com/office/officeart/2005/8/layout/hierarchy1"/>
    <dgm:cxn modelId="{131BA585-9ED8-42C5-B683-F1BA8638442F}" type="presParOf" srcId="{2F3480E1-E325-485D-B9D9-5ACC70708504}" destId="{8A192EE0-180C-4A95-AA0D-71C8BC7F456C}" srcOrd="0" destOrd="0" presId="urn:microsoft.com/office/officeart/2005/8/layout/hierarchy1"/>
    <dgm:cxn modelId="{BCF48D95-063E-43D2-8855-9D138A988560}" type="presParOf" srcId="{8A192EE0-180C-4A95-AA0D-71C8BC7F456C}" destId="{EE1383AE-5B40-41FE-9897-2B2969754EC9}" srcOrd="0" destOrd="0" presId="urn:microsoft.com/office/officeart/2005/8/layout/hierarchy1"/>
    <dgm:cxn modelId="{813E4E45-AB8A-4BB0-8CF2-B7E5C42DF969}" type="presParOf" srcId="{8A192EE0-180C-4A95-AA0D-71C8BC7F456C}" destId="{8BBC53BB-A0AB-4BA5-A494-D3C03D1CC867}" srcOrd="1" destOrd="0" presId="urn:microsoft.com/office/officeart/2005/8/layout/hierarchy1"/>
    <dgm:cxn modelId="{B3A924AD-6419-4978-A85F-7A386E6539FF}" type="presParOf" srcId="{2F3480E1-E325-485D-B9D9-5ACC70708504}" destId="{20167BDB-927F-4553-8290-B19A34098F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856C-55E8-4C17-8EB4-2ED091B8D3CC}">
      <dsp:nvSpPr>
        <dsp:cNvPr id="0" name=""/>
        <dsp:cNvSpPr/>
      </dsp:nvSpPr>
      <dsp:spPr>
        <a:xfrm>
          <a:off x="140990" y="882"/>
          <a:ext cx="2664423" cy="530430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rgbClr val="92D050"/>
              </a:solidFill>
            </a:rPr>
            <a:t>PyObject</a:t>
          </a:r>
          <a:endParaRPr lang="en-IN" sz="3000" kern="1200" dirty="0">
            <a:solidFill>
              <a:srgbClr val="92D050"/>
            </a:solidFill>
          </a:endParaRPr>
        </a:p>
      </dsp:txBody>
      <dsp:txXfrm>
        <a:off x="156526" y="16418"/>
        <a:ext cx="2633351" cy="499358"/>
      </dsp:txXfrm>
    </dsp:sp>
    <dsp:sp modelId="{68A480AB-7535-43FE-978A-CE6D6C01F3E4}">
      <dsp:nvSpPr>
        <dsp:cNvPr id="0" name=""/>
        <dsp:cNvSpPr/>
      </dsp:nvSpPr>
      <dsp:spPr>
        <a:xfrm>
          <a:off x="154850" y="626790"/>
          <a:ext cx="1256006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2B7-CF5D-49D4-8EC0-AC5DF511C5E2}">
      <dsp:nvSpPr>
        <dsp:cNvPr id="0" name=""/>
        <dsp:cNvSpPr/>
      </dsp:nvSpPr>
      <dsp:spPr>
        <a:xfrm>
          <a:off x="1470404" y="626790"/>
          <a:ext cx="1321149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B0F0"/>
              </a:solidFill>
            </a:rPr>
            <a:t>Integer</a:t>
          </a:r>
          <a:endParaRPr lang="en-IN" sz="2000" kern="1200" dirty="0">
            <a:solidFill>
              <a:srgbClr val="00B0F0"/>
            </a:solidFill>
          </a:endParaRPr>
        </a:p>
      </dsp:txBody>
      <dsp:txXfrm>
        <a:off x="1496302" y="652688"/>
        <a:ext cx="1269353" cy="478634"/>
      </dsp:txXfrm>
    </dsp:sp>
    <dsp:sp modelId="{2AB601A6-F3B4-4042-8A3D-5EF6FFFFBC5E}">
      <dsp:nvSpPr>
        <dsp:cNvPr id="0" name=""/>
        <dsp:cNvSpPr/>
      </dsp:nvSpPr>
      <dsp:spPr>
        <a:xfrm>
          <a:off x="159051" y="1220872"/>
          <a:ext cx="1223135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86DD-2364-40A4-B20A-D435AD8E6FC4}">
      <dsp:nvSpPr>
        <dsp:cNvPr id="0" name=""/>
        <dsp:cNvSpPr/>
      </dsp:nvSpPr>
      <dsp:spPr>
        <a:xfrm>
          <a:off x="1445934" y="1220872"/>
          <a:ext cx="1345618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F0"/>
              </a:solidFill>
            </a:rPr>
            <a:t>1</a:t>
          </a:r>
          <a:endParaRPr lang="en-IN" sz="1800" kern="1200" dirty="0">
            <a:solidFill>
              <a:srgbClr val="00B0F0"/>
            </a:solidFill>
          </a:endParaRPr>
        </a:p>
      </dsp:txBody>
      <dsp:txXfrm>
        <a:off x="1471832" y="1246770"/>
        <a:ext cx="1293822" cy="478634"/>
      </dsp:txXfrm>
    </dsp:sp>
    <dsp:sp modelId="{3F193C22-0A90-4355-BE4E-5EC41C552C79}">
      <dsp:nvSpPr>
        <dsp:cNvPr id="0" name=""/>
        <dsp:cNvSpPr/>
      </dsp:nvSpPr>
      <dsp:spPr>
        <a:xfrm>
          <a:off x="167837" y="1814954"/>
          <a:ext cx="1217672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00CB9-9619-4A4B-9D34-14D126257DEE}">
      <dsp:nvSpPr>
        <dsp:cNvPr id="0" name=""/>
        <dsp:cNvSpPr/>
      </dsp:nvSpPr>
      <dsp:spPr>
        <a:xfrm>
          <a:off x="1458043" y="1814954"/>
          <a:ext cx="1333510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83941" y="1840852"/>
        <a:ext cx="1281714" cy="478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856C-55E8-4C17-8EB4-2ED091B8D3CC}">
      <dsp:nvSpPr>
        <dsp:cNvPr id="0" name=""/>
        <dsp:cNvSpPr/>
      </dsp:nvSpPr>
      <dsp:spPr>
        <a:xfrm>
          <a:off x="140990" y="882"/>
          <a:ext cx="2664423" cy="530430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rgbClr val="92D050"/>
              </a:solidFill>
            </a:rPr>
            <a:t>PyObject</a:t>
          </a:r>
          <a:endParaRPr lang="en-IN" sz="3000" kern="1200" dirty="0">
            <a:solidFill>
              <a:srgbClr val="92D050"/>
            </a:solidFill>
          </a:endParaRPr>
        </a:p>
      </dsp:txBody>
      <dsp:txXfrm>
        <a:off x="156526" y="16418"/>
        <a:ext cx="2633351" cy="499358"/>
      </dsp:txXfrm>
    </dsp:sp>
    <dsp:sp modelId="{68A480AB-7535-43FE-978A-CE6D6C01F3E4}">
      <dsp:nvSpPr>
        <dsp:cNvPr id="0" name=""/>
        <dsp:cNvSpPr/>
      </dsp:nvSpPr>
      <dsp:spPr>
        <a:xfrm>
          <a:off x="154850" y="626790"/>
          <a:ext cx="1256006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2B7-CF5D-49D4-8EC0-AC5DF511C5E2}">
      <dsp:nvSpPr>
        <dsp:cNvPr id="0" name=""/>
        <dsp:cNvSpPr/>
      </dsp:nvSpPr>
      <dsp:spPr>
        <a:xfrm>
          <a:off x="1470404" y="626790"/>
          <a:ext cx="1321149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B0F0"/>
              </a:solidFill>
            </a:rPr>
            <a:t>Integer</a:t>
          </a:r>
          <a:endParaRPr lang="en-IN" sz="2000" kern="1200" dirty="0">
            <a:solidFill>
              <a:srgbClr val="00B0F0"/>
            </a:solidFill>
          </a:endParaRPr>
        </a:p>
      </dsp:txBody>
      <dsp:txXfrm>
        <a:off x="1496302" y="652688"/>
        <a:ext cx="1269353" cy="478634"/>
      </dsp:txXfrm>
    </dsp:sp>
    <dsp:sp modelId="{2AB601A6-F3B4-4042-8A3D-5EF6FFFFBC5E}">
      <dsp:nvSpPr>
        <dsp:cNvPr id="0" name=""/>
        <dsp:cNvSpPr/>
      </dsp:nvSpPr>
      <dsp:spPr>
        <a:xfrm>
          <a:off x="159051" y="1220872"/>
          <a:ext cx="1223135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86DD-2364-40A4-B20A-D435AD8E6FC4}">
      <dsp:nvSpPr>
        <dsp:cNvPr id="0" name=""/>
        <dsp:cNvSpPr/>
      </dsp:nvSpPr>
      <dsp:spPr>
        <a:xfrm>
          <a:off x="1445934" y="1220872"/>
          <a:ext cx="1345618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F0"/>
              </a:solidFill>
            </a:rPr>
            <a:t>1</a:t>
          </a:r>
          <a:endParaRPr lang="en-IN" sz="1800" kern="1200" dirty="0">
            <a:solidFill>
              <a:srgbClr val="00B0F0"/>
            </a:solidFill>
          </a:endParaRPr>
        </a:p>
      </dsp:txBody>
      <dsp:txXfrm>
        <a:off x="1471832" y="1246770"/>
        <a:ext cx="1293822" cy="478634"/>
      </dsp:txXfrm>
    </dsp:sp>
    <dsp:sp modelId="{3F193C22-0A90-4355-BE4E-5EC41C552C79}">
      <dsp:nvSpPr>
        <dsp:cNvPr id="0" name=""/>
        <dsp:cNvSpPr/>
      </dsp:nvSpPr>
      <dsp:spPr>
        <a:xfrm>
          <a:off x="167837" y="1814954"/>
          <a:ext cx="1217672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00CB9-9619-4A4B-9D34-14D126257DEE}">
      <dsp:nvSpPr>
        <dsp:cNvPr id="0" name=""/>
        <dsp:cNvSpPr/>
      </dsp:nvSpPr>
      <dsp:spPr>
        <a:xfrm>
          <a:off x="1458043" y="1814954"/>
          <a:ext cx="1333510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83941" y="1840852"/>
        <a:ext cx="1281714" cy="478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856C-55E8-4C17-8EB4-2ED091B8D3CC}">
      <dsp:nvSpPr>
        <dsp:cNvPr id="0" name=""/>
        <dsp:cNvSpPr/>
      </dsp:nvSpPr>
      <dsp:spPr>
        <a:xfrm>
          <a:off x="140990" y="882"/>
          <a:ext cx="2664423" cy="530430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rgbClr val="92D050"/>
              </a:solidFill>
            </a:rPr>
            <a:t>PyObject</a:t>
          </a:r>
          <a:endParaRPr lang="en-IN" sz="3000" kern="1200" dirty="0">
            <a:solidFill>
              <a:srgbClr val="92D050"/>
            </a:solidFill>
          </a:endParaRPr>
        </a:p>
      </dsp:txBody>
      <dsp:txXfrm>
        <a:off x="156526" y="16418"/>
        <a:ext cx="2633351" cy="499358"/>
      </dsp:txXfrm>
    </dsp:sp>
    <dsp:sp modelId="{68A480AB-7535-43FE-978A-CE6D6C01F3E4}">
      <dsp:nvSpPr>
        <dsp:cNvPr id="0" name=""/>
        <dsp:cNvSpPr/>
      </dsp:nvSpPr>
      <dsp:spPr>
        <a:xfrm>
          <a:off x="154850" y="626790"/>
          <a:ext cx="1256006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2B7-CF5D-49D4-8EC0-AC5DF511C5E2}">
      <dsp:nvSpPr>
        <dsp:cNvPr id="0" name=""/>
        <dsp:cNvSpPr/>
      </dsp:nvSpPr>
      <dsp:spPr>
        <a:xfrm>
          <a:off x="1470404" y="626790"/>
          <a:ext cx="1321149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B0F0"/>
              </a:solidFill>
            </a:rPr>
            <a:t>Integer</a:t>
          </a:r>
          <a:endParaRPr lang="en-IN" sz="2000" kern="1200" dirty="0">
            <a:solidFill>
              <a:srgbClr val="00B0F0"/>
            </a:solidFill>
          </a:endParaRPr>
        </a:p>
      </dsp:txBody>
      <dsp:txXfrm>
        <a:off x="1496302" y="652688"/>
        <a:ext cx="1269353" cy="478634"/>
      </dsp:txXfrm>
    </dsp:sp>
    <dsp:sp modelId="{2AB601A6-F3B4-4042-8A3D-5EF6FFFFBC5E}">
      <dsp:nvSpPr>
        <dsp:cNvPr id="0" name=""/>
        <dsp:cNvSpPr/>
      </dsp:nvSpPr>
      <dsp:spPr>
        <a:xfrm>
          <a:off x="159051" y="1220872"/>
          <a:ext cx="1223135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86DD-2364-40A4-B20A-D435AD8E6FC4}">
      <dsp:nvSpPr>
        <dsp:cNvPr id="0" name=""/>
        <dsp:cNvSpPr/>
      </dsp:nvSpPr>
      <dsp:spPr>
        <a:xfrm>
          <a:off x="1445934" y="1220872"/>
          <a:ext cx="1345618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F0"/>
              </a:solidFill>
            </a:rPr>
            <a:t>1</a:t>
          </a:r>
          <a:endParaRPr lang="en-IN" sz="1800" kern="1200" dirty="0">
            <a:solidFill>
              <a:srgbClr val="00B0F0"/>
            </a:solidFill>
          </a:endParaRPr>
        </a:p>
      </dsp:txBody>
      <dsp:txXfrm>
        <a:off x="1471832" y="1246770"/>
        <a:ext cx="1293822" cy="478634"/>
      </dsp:txXfrm>
    </dsp:sp>
    <dsp:sp modelId="{3F193C22-0A90-4355-BE4E-5EC41C552C79}">
      <dsp:nvSpPr>
        <dsp:cNvPr id="0" name=""/>
        <dsp:cNvSpPr/>
      </dsp:nvSpPr>
      <dsp:spPr>
        <a:xfrm>
          <a:off x="167837" y="1814954"/>
          <a:ext cx="1217672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00CB9-9619-4A4B-9D34-14D126257DEE}">
      <dsp:nvSpPr>
        <dsp:cNvPr id="0" name=""/>
        <dsp:cNvSpPr/>
      </dsp:nvSpPr>
      <dsp:spPr>
        <a:xfrm>
          <a:off x="1458043" y="1814954"/>
          <a:ext cx="1333510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83941" y="1840852"/>
        <a:ext cx="1281714" cy="478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856C-55E8-4C17-8EB4-2ED091B8D3CC}">
      <dsp:nvSpPr>
        <dsp:cNvPr id="0" name=""/>
        <dsp:cNvSpPr/>
      </dsp:nvSpPr>
      <dsp:spPr>
        <a:xfrm>
          <a:off x="140990" y="882"/>
          <a:ext cx="2664423" cy="530430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rgbClr val="92D050"/>
              </a:solidFill>
            </a:rPr>
            <a:t>PyObject</a:t>
          </a:r>
          <a:endParaRPr lang="en-IN" sz="3000" kern="1200" dirty="0">
            <a:solidFill>
              <a:srgbClr val="92D050"/>
            </a:solidFill>
          </a:endParaRPr>
        </a:p>
      </dsp:txBody>
      <dsp:txXfrm>
        <a:off x="156526" y="16418"/>
        <a:ext cx="2633351" cy="499358"/>
      </dsp:txXfrm>
    </dsp:sp>
    <dsp:sp modelId="{68A480AB-7535-43FE-978A-CE6D6C01F3E4}">
      <dsp:nvSpPr>
        <dsp:cNvPr id="0" name=""/>
        <dsp:cNvSpPr/>
      </dsp:nvSpPr>
      <dsp:spPr>
        <a:xfrm>
          <a:off x="154850" y="626790"/>
          <a:ext cx="1256006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2B7-CF5D-49D4-8EC0-AC5DF511C5E2}">
      <dsp:nvSpPr>
        <dsp:cNvPr id="0" name=""/>
        <dsp:cNvSpPr/>
      </dsp:nvSpPr>
      <dsp:spPr>
        <a:xfrm>
          <a:off x="1470404" y="626790"/>
          <a:ext cx="1321149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B0F0"/>
              </a:solidFill>
            </a:rPr>
            <a:t>Integer</a:t>
          </a:r>
          <a:endParaRPr lang="en-IN" sz="2000" kern="1200" dirty="0">
            <a:solidFill>
              <a:srgbClr val="00B0F0"/>
            </a:solidFill>
          </a:endParaRPr>
        </a:p>
      </dsp:txBody>
      <dsp:txXfrm>
        <a:off x="1496302" y="652688"/>
        <a:ext cx="1269353" cy="478634"/>
      </dsp:txXfrm>
    </dsp:sp>
    <dsp:sp modelId="{2AB601A6-F3B4-4042-8A3D-5EF6FFFFBC5E}">
      <dsp:nvSpPr>
        <dsp:cNvPr id="0" name=""/>
        <dsp:cNvSpPr/>
      </dsp:nvSpPr>
      <dsp:spPr>
        <a:xfrm>
          <a:off x="159051" y="1220872"/>
          <a:ext cx="1223135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86DD-2364-40A4-B20A-D435AD8E6FC4}">
      <dsp:nvSpPr>
        <dsp:cNvPr id="0" name=""/>
        <dsp:cNvSpPr/>
      </dsp:nvSpPr>
      <dsp:spPr>
        <a:xfrm>
          <a:off x="1445934" y="1220872"/>
          <a:ext cx="1345618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F0"/>
              </a:solidFill>
            </a:rPr>
            <a:t>2</a:t>
          </a:r>
          <a:endParaRPr lang="en-IN" sz="1800" kern="1200" dirty="0">
            <a:solidFill>
              <a:srgbClr val="00B0F0"/>
            </a:solidFill>
          </a:endParaRPr>
        </a:p>
      </dsp:txBody>
      <dsp:txXfrm>
        <a:off x="1471832" y="1246770"/>
        <a:ext cx="1293822" cy="478634"/>
      </dsp:txXfrm>
    </dsp:sp>
    <dsp:sp modelId="{3F193C22-0A90-4355-BE4E-5EC41C552C79}">
      <dsp:nvSpPr>
        <dsp:cNvPr id="0" name=""/>
        <dsp:cNvSpPr/>
      </dsp:nvSpPr>
      <dsp:spPr>
        <a:xfrm>
          <a:off x="167837" y="1814954"/>
          <a:ext cx="1217672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00CB9-9619-4A4B-9D34-14D126257DEE}">
      <dsp:nvSpPr>
        <dsp:cNvPr id="0" name=""/>
        <dsp:cNvSpPr/>
      </dsp:nvSpPr>
      <dsp:spPr>
        <a:xfrm>
          <a:off x="1458043" y="1814954"/>
          <a:ext cx="1333510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83941" y="1840852"/>
        <a:ext cx="1281714" cy="478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856C-55E8-4C17-8EB4-2ED091B8D3CC}">
      <dsp:nvSpPr>
        <dsp:cNvPr id="0" name=""/>
        <dsp:cNvSpPr/>
      </dsp:nvSpPr>
      <dsp:spPr>
        <a:xfrm>
          <a:off x="140990" y="882"/>
          <a:ext cx="2664423" cy="530430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rgbClr val="92D050"/>
              </a:solidFill>
            </a:rPr>
            <a:t>PyObject</a:t>
          </a:r>
          <a:endParaRPr lang="en-IN" sz="3000" kern="1200" dirty="0">
            <a:solidFill>
              <a:srgbClr val="92D050"/>
            </a:solidFill>
          </a:endParaRPr>
        </a:p>
      </dsp:txBody>
      <dsp:txXfrm>
        <a:off x="156526" y="16418"/>
        <a:ext cx="2633351" cy="499358"/>
      </dsp:txXfrm>
    </dsp:sp>
    <dsp:sp modelId="{68A480AB-7535-43FE-978A-CE6D6C01F3E4}">
      <dsp:nvSpPr>
        <dsp:cNvPr id="0" name=""/>
        <dsp:cNvSpPr/>
      </dsp:nvSpPr>
      <dsp:spPr>
        <a:xfrm>
          <a:off x="154850" y="626790"/>
          <a:ext cx="1256006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C2B7-CF5D-49D4-8EC0-AC5DF511C5E2}">
      <dsp:nvSpPr>
        <dsp:cNvPr id="0" name=""/>
        <dsp:cNvSpPr/>
      </dsp:nvSpPr>
      <dsp:spPr>
        <a:xfrm>
          <a:off x="1470404" y="626790"/>
          <a:ext cx="1321149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B0F0"/>
              </a:solidFill>
            </a:rPr>
            <a:t>Integer</a:t>
          </a:r>
          <a:endParaRPr lang="en-IN" sz="2000" kern="1200" dirty="0">
            <a:solidFill>
              <a:srgbClr val="00B0F0"/>
            </a:solidFill>
          </a:endParaRPr>
        </a:p>
      </dsp:txBody>
      <dsp:txXfrm>
        <a:off x="1496302" y="652688"/>
        <a:ext cx="1269353" cy="478634"/>
      </dsp:txXfrm>
    </dsp:sp>
    <dsp:sp modelId="{2AB601A6-F3B4-4042-8A3D-5EF6FFFFBC5E}">
      <dsp:nvSpPr>
        <dsp:cNvPr id="0" name=""/>
        <dsp:cNvSpPr/>
      </dsp:nvSpPr>
      <dsp:spPr>
        <a:xfrm>
          <a:off x="159051" y="1220872"/>
          <a:ext cx="1223135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86DD-2364-40A4-B20A-D435AD8E6FC4}">
      <dsp:nvSpPr>
        <dsp:cNvPr id="0" name=""/>
        <dsp:cNvSpPr/>
      </dsp:nvSpPr>
      <dsp:spPr>
        <a:xfrm>
          <a:off x="1445934" y="1220872"/>
          <a:ext cx="1345618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F0"/>
              </a:solidFill>
            </a:rPr>
            <a:t>1</a:t>
          </a:r>
          <a:endParaRPr lang="en-IN" sz="1800" kern="1200" dirty="0">
            <a:solidFill>
              <a:srgbClr val="00B0F0"/>
            </a:solidFill>
          </a:endParaRPr>
        </a:p>
      </dsp:txBody>
      <dsp:txXfrm>
        <a:off x="1471832" y="1246770"/>
        <a:ext cx="1293822" cy="478634"/>
      </dsp:txXfrm>
    </dsp:sp>
    <dsp:sp modelId="{3F193C22-0A90-4355-BE4E-5EC41C552C79}">
      <dsp:nvSpPr>
        <dsp:cNvPr id="0" name=""/>
        <dsp:cNvSpPr/>
      </dsp:nvSpPr>
      <dsp:spPr>
        <a:xfrm>
          <a:off x="167837" y="1814954"/>
          <a:ext cx="1217672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00CB9-9619-4A4B-9D34-14D126257DEE}">
      <dsp:nvSpPr>
        <dsp:cNvPr id="0" name=""/>
        <dsp:cNvSpPr/>
      </dsp:nvSpPr>
      <dsp:spPr>
        <a:xfrm>
          <a:off x="1458043" y="1814954"/>
          <a:ext cx="1333510" cy="530430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83941" y="1840852"/>
        <a:ext cx="1281714" cy="478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212A-ED2A-4FAC-BE03-DB06C9568A55}">
      <dsp:nvSpPr>
        <dsp:cNvPr id="0" name=""/>
        <dsp:cNvSpPr/>
      </dsp:nvSpPr>
      <dsp:spPr>
        <a:xfrm>
          <a:off x="5723326" y="2334987"/>
          <a:ext cx="91440" cy="434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47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E5994-0D20-4FA0-AF10-AA72A52A64E1}">
      <dsp:nvSpPr>
        <dsp:cNvPr id="0" name=""/>
        <dsp:cNvSpPr/>
      </dsp:nvSpPr>
      <dsp:spPr>
        <a:xfrm>
          <a:off x="4398892" y="951130"/>
          <a:ext cx="1370154" cy="434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44"/>
              </a:lnTo>
              <a:lnTo>
                <a:pt x="1370154" y="296244"/>
              </a:lnTo>
              <a:lnTo>
                <a:pt x="1370154" y="434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6EE04-5A03-44A5-A518-E8D0EF926648}">
      <dsp:nvSpPr>
        <dsp:cNvPr id="0" name=""/>
        <dsp:cNvSpPr/>
      </dsp:nvSpPr>
      <dsp:spPr>
        <a:xfrm>
          <a:off x="3028737" y="2334987"/>
          <a:ext cx="913436" cy="434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44"/>
              </a:lnTo>
              <a:lnTo>
                <a:pt x="913436" y="296244"/>
              </a:lnTo>
              <a:lnTo>
                <a:pt x="913436" y="4347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B4C17-9211-4FD0-BE3B-3E9B692B7D1C}">
      <dsp:nvSpPr>
        <dsp:cNvPr id="0" name=""/>
        <dsp:cNvSpPr/>
      </dsp:nvSpPr>
      <dsp:spPr>
        <a:xfrm>
          <a:off x="2115300" y="2334987"/>
          <a:ext cx="913436" cy="434712"/>
        </a:xfrm>
        <a:custGeom>
          <a:avLst/>
          <a:gdLst/>
          <a:ahLst/>
          <a:cxnLst/>
          <a:rect l="0" t="0" r="0" b="0"/>
          <a:pathLst>
            <a:path>
              <a:moveTo>
                <a:pt x="913436" y="0"/>
              </a:moveTo>
              <a:lnTo>
                <a:pt x="913436" y="296244"/>
              </a:lnTo>
              <a:lnTo>
                <a:pt x="0" y="296244"/>
              </a:lnTo>
              <a:lnTo>
                <a:pt x="0" y="4347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87ECF-B152-48EB-A9E0-BD22E11028A8}">
      <dsp:nvSpPr>
        <dsp:cNvPr id="0" name=""/>
        <dsp:cNvSpPr/>
      </dsp:nvSpPr>
      <dsp:spPr>
        <a:xfrm>
          <a:off x="3028737" y="951130"/>
          <a:ext cx="1370154" cy="434712"/>
        </a:xfrm>
        <a:custGeom>
          <a:avLst/>
          <a:gdLst/>
          <a:ahLst/>
          <a:cxnLst/>
          <a:rect l="0" t="0" r="0" b="0"/>
          <a:pathLst>
            <a:path>
              <a:moveTo>
                <a:pt x="1370154" y="0"/>
              </a:moveTo>
              <a:lnTo>
                <a:pt x="1370154" y="296244"/>
              </a:lnTo>
              <a:lnTo>
                <a:pt x="0" y="296244"/>
              </a:lnTo>
              <a:lnTo>
                <a:pt x="0" y="434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F69B6-2144-4CB8-9DAF-E1492F1A6223}">
      <dsp:nvSpPr>
        <dsp:cNvPr id="0" name=""/>
        <dsp:cNvSpPr/>
      </dsp:nvSpPr>
      <dsp:spPr>
        <a:xfrm>
          <a:off x="3651534" y="1987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726F1-EEBF-4C6B-B4F6-5FD7981D2898}">
      <dsp:nvSpPr>
        <dsp:cNvPr id="0" name=""/>
        <dsp:cNvSpPr/>
      </dsp:nvSpPr>
      <dsp:spPr>
        <a:xfrm>
          <a:off x="3817614" y="159762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3845413" y="187561"/>
        <a:ext cx="1439116" cy="893545"/>
      </dsp:txXfrm>
    </dsp:sp>
    <dsp:sp modelId="{0673D260-D5EC-427C-8F7A-C4B2B5C52FBC}">
      <dsp:nvSpPr>
        <dsp:cNvPr id="0" name=""/>
        <dsp:cNvSpPr/>
      </dsp:nvSpPr>
      <dsp:spPr>
        <a:xfrm>
          <a:off x="2281380" y="1385843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7FBF6-21C1-460A-AA44-88071B2D350F}">
      <dsp:nvSpPr>
        <dsp:cNvPr id="0" name=""/>
        <dsp:cNvSpPr/>
      </dsp:nvSpPr>
      <dsp:spPr>
        <a:xfrm>
          <a:off x="2447459" y="1543618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2475258" y="1571417"/>
        <a:ext cx="1439116" cy="893545"/>
      </dsp:txXfrm>
    </dsp:sp>
    <dsp:sp modelId="{6BD1EF74-5950-44EC-89C3-B94DF4CE7159}">
      <dsp:nvSpPr>
        <dsp:cNvPr id="0" name=""/>
        <dsp:cNvSpPr/>
      </dsp:nvSpPr>
      <dsp:spPr>
        <a:xfrm>
          <a:off x="1367943" y="2769699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FC68F-D38B-4CAE-A614-E0AEF0B4A83F}">
      <dsp:nvSpPr>
        <dsp:cNvPr id="0" name=""/>
        <dsp:cNvSpPr/>
      </dsp:nvSpPr>
      <dsp:spPr>
        <a:xfrm>
          <a:off x="1534023" y="2927475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1561822" y="2955274"/>
        <a:ext cx="1439116" cy="893545"/>
      </dsp:txXfrm>
    </dsp:sp>
    <dsp:sp modelId="{F8FA512F-01BA-4B7F-BCB1-BB350C6172DD}">
      <dsp:nvSpPr>
        <dsp:cNvPr id="0" name=""/>
        <dsp:cNvSpPr/>
      </dsp:nvSpPr>
      <dsp:spPr>
        <a:xfrm>
          <a:off x="3194816" y="2769699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858FE-99DB-4138-B78F-CBF03227E961}">
      <dsp:nvSpPr>
        <dsp:cNvPr id="0" name=""/>
        <dsp:cNvSpPr/>
      </dsp:nvSpPr>
      <dsp:spPr>
        <a:xfrm>
          <a:off x="3360896" y="2927475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3388695" y="2955274"/>
        <a:ext cx="1439116" cy="893545"/>
      </dsp:txXfrm>
    </dsp:sp>
    <dsp:sp modelId="{B1472F64-DDC0-4B3C-A1BF-6FCBCE594A28}">
      <dsp:nvSpPr>
        <dsp:cNvPr id="0" name=""/>
        <dsp:cNvSpPr/>
      </dsp:nvSpPr>
      <dsp:spPr>
        <a:xfrm>
          <a:off x="5021689" y="1385843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1D199-82E1-4B4B-AF79-7FC833289BEB}">
      <dsp:nvSpPr>
        <dsp:cNvPr id="0" name=""/>
        <dsp:cNvSpPr/>
      </dsp:nvSpPr>
      <dsp:spPr>
        <a:xfrm>
          <a:off x="5187769" y="1543618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5215568" y="1571417"/>
        <a:ext cx="1439116" cy="893545"/>
      </dsp:txXfrm>
    </dsp:sp>
    <dsp:sp modelId="{EE1383AE-5B40-41FE-9897-2B2969754EC9}">
      <dsp:nvSpPr>
        <dsp:cNvPr id="0" name=""/>
        <dsp:cNvSpPr/>
      </dsp:nvSpPr>
      <dsp:spPr>
        <a:xfrm>
          <a:off x="5021689" y="2769699"/>
          <a:ext cx="1494714" cy="949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53BB-A0AB-4BA5-A494-D3C03D1CC867}">
      <dsp:nvSpPr>
        <dsp:cNvPr id="0" name=""/>
        <dsp:cNvSpPr/>
      </dsp:nvSpPr>
      <dsp:spPr>
        <a:xfrm>
          <a:off x="5187769" y="2927475"/>
          <a:ext cx="1494714" cy="949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>
        <a:off x="5215568" y="2955274"/>
        <a:ext cx="1439116" cy="893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10/22/2021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BE9C73-6CDE-45E2-97F8-E3C5308FA2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2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37A20-946F-4FE9-9157-769BA906E7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7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7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10/22/2021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81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792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6206-9C74-47E7-B062-12EF0CF7A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DDD90-8D4F-4115-8C5B-F30C111BF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BF487-A6C2-49B6-ABB2-05DE7F0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5A9D-2034-43A0-8CC4-56A06FE630E6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D806-9C8C-40CA-B59A-86C0FF90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32B-D28D-4DC3-8CED-0A129517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72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1D6A-D653-4E40-8AD7-FDE5AA09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795D-5BB4-43B6-A5C1-4D834E0E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B5BF-749F-4810-994A-A5283451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D8EBB-9DFF-45E0-9205-03A59C07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5CB9-6B5E-47FF-AB52-7CD8B01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7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A529-E3F6-4474-A6A7-8EAAC7EFE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BC19-1EED-4F96-9053-97992B9D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3CA17-C6FC-49F4-99E7-BDFC8FA8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9829C-28D6-4F5D-A925-CB156E25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E94D-041C-45E6-8A75-F091CE61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96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F359-1F89-4283-830A-0708CF7C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D710-66D6-49CE-856B-F705A606D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60584-28E9-48CA-A653-63F94C2AB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A493-E86A-42F7-9B8B-65EB77A0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D3763-E7A7-4052-944C-8842E2A3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FD6AB-F154-4883-9578-287701D5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9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292E-671D-41FA-8086-82FEAD03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7ABF4-CB59-4745-A4F9-FA533644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8A71B-CD39-4079-83E9-BBF86760A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E9F9A-1AA7-4B7E-878F-51DA8DD8B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BDC99-8577-4540-87C9-32641D1C3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961D7-F1D2-433C-AC6A-4F4AF87E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C477D-87F9-43DE-B1A4-52C6C82F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BA34-57A8-40DA-8417-74249149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84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315F-4BA6-4ED7-9470-F3EDCDA9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68C6C-0227-469A-9F82-C9FB9C32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D3CB1-855B-472C-BF60-835F5D3B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1ABFB-2D33-4F62-9880-46B7BF15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56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12953-3922-4B26-82F6-0F283DEF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31BB9-7405-44DC-86BF-F790A48F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C3F5-08D8-4B92-AB88-33D14F59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9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55E8-8345-46CF-9AD3-B97352B5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56FA-6AEC-4BEB-99CB-5A22FF73A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E1BB3-515C-4733-87C8-32A71BC86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9AF23-B75F-4EA8-B5B3-394AEB3E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9B3CF-B05F-4A3F-A5C2-B26BC257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FA4BF-8948-44B1-87E8-22BA609B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2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8234-4EF3-444E-9681-E21177E8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D845B-FACE-42C1-8655-FF9B68D88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C6DFD-5A1D-4014-B1A4-0BE1E9F60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DAA6A-E670-458B-99AD-2F3C7902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48E-FFE0-4E6D-ADF6-D74F6D9755A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659B9-8C02-4DDC-B813-3A033DC9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00CF6-9E4B-403A-9931-B5FCFB84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79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CBD1-99C6-4760-859B-2A00A8B7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383F8-70AC-4F43-9AC7-B122420C2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9ADD2-0922-4E42-9218-B1D954A8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FC41-5AFF-4B0F-AFEB-778D3890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BCD6-C394-4636-859C-28A22479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17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DF653-DBA0-4A96-97EE-40513C255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F57F0-114C-437A-8366-3FAABFE8B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78599-1C93-4CA5-A6C7-ABEE6DA3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6498-58D3-44E6-9774-AC220F3D5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7000B-469B-4F7A-89D4-E1193AA5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7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1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78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615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37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23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3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2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42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1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9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3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71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7422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0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123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39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7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3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5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1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4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6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4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FFA68-3421-45B0-976D-82C79729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8AB2-8693-4060-B8C9-E8426439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81A8-E9C0-4544-9D51-A7C6FACD6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AC8C-D675-4516-9155-79D47BBC7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42CA-7B2D-4001-8B6D-3EECE4CCE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5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6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microsoft.com/office/2017/06/relationships/model3d" Target="../media/model3d1.glb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microsoft.com/office/2017/06/relationships/model3d" Target="../media/model3d1.glb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microsoft.com/office/2017/06/relationships/model3d" Target="../media/model3d1.glb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A384204-2A94-40F0-97B3-BF9D825A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842" y="0"/>
            <a:ext cx="7819627" cy="1405466"/>
          </a:xfrm>
        </p:spPr>
        <p:txBody>
          <a:bodyPr>
            <a:normAutofit/>
          </a:bodyPr>
          <a:lstStyle/>
          <a:p>
            <a:r>
              <a:rPr lang="en-US" sz="3600" b="1" dirty="0"/>
              <a:t>5</a:t>
            </a:r>
            <a:r>
              <a:rPr lang="en-US" sz="3600" b="1" dirty="0">
                <a:solidFill>
                  <a:schemeClr val="tx1"/>
                </a:solidFill>
              </a:rPr>
              <a:t> DAYS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953" y="1822258"/>
            <a:ext cx="2471335" cy="76200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Speaker: KRUTIKA VINCHU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C2ACE-80FB-447C-B0CC-3D7F9EDCDF84}"/>
              </a:ext>
            </a:extLst>
          </p:cNvPr>
          <p:cNvSpPr txBox="1"/>
          <p:nvPr/>
        </p:nvSpPr>
        <p:spPr>
          <a:xfrm>
            <a:off x="10527638" y="1405466"/>
            <a:ext cx="73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367EF6-2E58-4069-A9B1-3AD9BC62C6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97323E-290B-4B73-9837-455D468F124B}"/>
              </a:ext>
            </a:extLst>
          </p:cNvPr>
          <p:cNvSpPr txBox="1">
            <a:spLocks/>
          </p:cNvSpPr>
          <p:nvPr/>
        </p:nvSpPr>
        <p:spPr>
          <a:xfrm>
            <a:off x="508000" y="34626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Variables in python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E17FB1-4153-4CFD-99B9-ED6BD9A740AC}"/>
              </a:ext>
            </a:extLst>
          </p:cNvPr>
          <p:cNvSpPr/>
          <p:nvPr/>
        </p:nvSpPr>
        <p:spPr>
          <a:xfrm>
            <a:off x="762000" y="2125133"/>
            <a:ext cx="3064933" cy="3835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CF3B5-945F-4233-84F4-06C51B52877F}"/>
              </a:ext>
            </a:extLst>
          </p:cNvPr>
          <p:cNvSpPr/>
          <p:nvPr/>
        </p:nvSpPr>
        <p:spPr>
          <a:xfrm>
            <a:off x="1168400" y="2353733"/>
            <a:ext cx="211667" cy="220134"/>
          </a:xfrm>
          <a:prstGeom prst="ellipse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4162-75DC-4AC6-B9C2-392F48A0D14D}"/>
              </a:ext>
            </a:extLst>
          </p:cNvPr>
          <p:cNvSpPr/>
          <p:nvPr/>
        </p:nvSpPr>
        <p:spPr>
          <a:xfrm>
            <a:off x="1494364" y="2345267"/>
            <a:ext cx="211667" cy="220134"/>
          </a:xfrm>
          <a:prstGeom prst="ellipse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8B0CAB-1D2A-4818-ACA5-B4DE1B8ED57F}"/>
              </a:ext>
            </a:extLst>
          </p:cNvPr>
          <p:cNvSpPr/>
          <p:nvPr/>
        </p:nvSpPr>
        <p:spPr>
          <a:xfrm>
            <a:off x="1828796" y="2353733"/>
            <a:ext cx="211667" cy="2201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53748" y="345387"/>
              <a:ext cx="612317" cy="9923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2317" cy="992346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33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53748" y="345387"/>
                <a:ext cx="612317" cy="99234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E05CF78-7B28-43F0-A12A-A170F53537D8}"/>
              </a:ext>
            </a:extLst>
          </p:cNvPr>
          <p:cNvSpPr txBox="1"/>
          <p:nvPr/>
        </p:nvSpPr>
        <p:spPr>
          <a:xfrm>
            <a:off x="1168400" y="285326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543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D8AE20-C398-40AB-AA7D-92764A71FA0C}"/>
              </a:ext>
            </a:extLst>
          </p:cNvPr>
          <p:cNvSpPr txBox="1"/>
          <p:nvPr/>
        </p:nvSpPr>
        <p:spPr>
          <a:xfrm>
            <a:off x="1168400" y="3568125"/>
            <a:ext cx="143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142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84650-06A5-4F57-8395-EAEC2D187B2A}"/>
              </a:ext>
            </a:extLst>
          </p:cNvPr>
          <p:cNvSpPr txBox="1"/>
          <p:nvPr/>
        </p:nvSpPr>
        <p:spPr>
          <a:xfrm>
            <a:off x="1168400" y="4398573"/>
            <a:ext cx="136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Y = X</a:t>
            </a:r>
            <a:endParaRPr lang="en-IN" sz="3600" dirty="0">
              <a:solidFill>
                <a:srgbClr val="92D05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E5C92B-4505-4CF6-B4AC-1AB7A982536B}"/>
              </a:ext>
            </a:extLst>
          </p:cNvPr>
          <p:cNvSpPr/>
          <p:nvPr/>
        </p:nvSpPr>
        <p:spPr>
          <a:xfrm>
            <a:off x="4224866" y="3804991"/>
            <a:ext cx="728133" cy="76944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C000"/>
                </a:solidFill>
              </a:rPr>
              <a:t>Y</a:t>
            </a:r>
            <a:endParaRPr lang="en-IN" sz="44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D6CA20-9339-4B54-A8FB-8D404801A7EC}"/>
              </a:ext>
            </a:extLst>
          </p:cNvPr>
          <p:cNvCxnSpPr>
            <a:cxnSpLocks/>
          </p:cNvCxnSpPr>
          <p:nvPr/>
        </p:nvCxnSpPr>
        <p:spPr>
          <a:xfrm>
            <a:off x="5151985" y="4174263"/>
            <a:ext cx="172717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1003C7-C827-43AF-A66A-52A0CE35399C}"/>
              </a:ext>
            </a:extLst>
          </p:cNvPr>
          <p:cNvGrpSpPr/>
          <p:nvPr/>
        </p:nvGrpSpPr>
        <p:grpSpPr>
          <a:xfrm>
            <a:off x="7068623" y="2764903"/>
            <a:ext cx="2946404" cy="2642473"/>
            <a:chOff x="7040029" y="893517"/>
            <a:chExt cx="2946404" cy="2642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F93314-9E93-4445-A347-AADF5CEDD083}"/>
                </a:ext>
              </a:extLst>
            </p:cNvPr>
            <p:cNvGrpSpPr/>
            <p:nvPr/>
          </p:nvGrpSpPr>
          <p:grpSpPr>
            <a:xfrm>
              <a:off x="7040029" y="893517"/>
              <a:ext cx="2946404" cy="2642473"/>
              <a:chOff x="6959594" y="860524"/>
              <a:chExt cx="2946404" cy="264247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57C545A-F76F-4A9C-BE09-2ADCCA4A4BF4}"/>
                  </a:ext>
                </a:extLst>
              </p:cNvPr>
              <p:cNvSpPr/>
              <p:nvPr/>
            </p:nvSpPr>
            <p:spPr>
              <a:xfrm>
                <a:off x="6993362" y="860524"/>
                <a:ext cx="2887308" cy="264247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aphicFrame>
            <p:nvGraphicFramePr>
              <p:cNvPr id="45" name="Diagram 44">
                <a:extLst>
                  <a:ext uri="{FF2B5EF4-FFF2-40B4-BE49-F238E27FC236}">
                    <a16:creationId xmlns:a16="http://schemas.microsoft.com/office/drawing/2014/main" id="{A2586F44-C5EF-44E2-92EA-968508EA4A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2999953"/>
                  </p:ext>
                </p:extLst>
              </p:nvPr>
            </p:nvGraphicFramePr>
            <p:xfrm>
              <a:off x="6959594" y="985244"/>
              <a:ext cx="2946404" cy="23462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CE370E-D31F-4A8F-8A54-1A75D8B99762}"/>
                  </a:ext>
                </a:extLst>
              </p:cNvPr>
              <p:cNvGrpSpPr/>
              <p:nvPr/>
            </p:nvGrpSpPr>
            <p:grpSpPr>
              <a:xfrm>
                <a:off x="7188200" y="1694788"/>
                <a:ext cx="1018094" cy="1540003"/>
                <a:chOff x="7188200" y="1694788"/>
                <a:chExt cx="1018094" cy="1540003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5032EB7-59BD-4D53-8C19-61069423FF64}"/>
                    </a:ext>
                  </a:extLst>
                </p:cNvPr>
                <p:cNvSpPr txBox="1"/>
                <p:nvPr/>
              </p:nvSpPr>
              <p:spPr>
                <a:xfrm>
                  <a:off x="7484533" y="1694788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Type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4A1664-F03F-4A36-AF27-FA78D58E2ADF}"/>
                    </a:ext>
                  </a:extLst>
                </p:cNvPr>
                <p:cNvSpPr txBox="1"/>
                <p:nvPr/>
              </p:nvSpPr>
              <p:spPr>
                <a:xfrm>
                  <a:off x="7188200" y="2181761"/>
                  <a:ext cx="10180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Reference</a:t>
                  </a:r>
                </a:p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    count</a:t>
                  </a:r>
                  <a:endParaRPr lang="en-IN" sz="16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4C92380-2B44-4D06-BDAE-3E872D8741B5}"/>
                    </a:ext>
                  </a:extLst>
                </p:cNvPr>
                <p:cNvSpPr txBox="1"/>
                <p:nvPr/>
              </p:nvSpPr>
              <p:spPr>
                <a:xfrm>
                  <a:off x="7484533" y="2865459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Value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0414EF-10D4-4AC1-8271-8FF82668698D}"/>
                </a:ext>
              </a:extLst>
            </p:cNvPr>
            <p:cNvSpPr txBox="1"/>
            <p:nvPr/>
          </p:nvSpPr>
          <p:spPr>
            <a:xfrm>
              <a:off x="8898467" y="2898452"/>
              <a:ext cx="5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142</a:t>
              </a:r>
              <a:endParaRPr lang="en-IN" dirty="0">
                <a:solidFill>
                  <a:srgbClr val="00B0F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650719-971F-41ED-930F-BE246940E742}"/>
              </a:ext>
            </a:extLst>
          </p:cNvPr>
          <p:cNvSpPr txBox="1"/>
          <p:nvPr/>
        </p:nvSpPr>
        <p:spPr>
          <a:xfrm>
            <a:off x="1168401" y="5139170"/>
            <a:ext cx="120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Del X</a:t>
            </a:r>
            <a:endParaRPr lang="en-IN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1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CFF0A6-1629-416D-ADCA-C4FB50FC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700B3-07FB-46E0-98B6-14C0B576D9A6}"/>
              </a:ext>
            </a:extLst>
          </p:cNvPr>
          <p:cNvSpPr txBox="1"/>
          <p:nvPr/>
        </p:nvSpPr>
        <p:spPr>
          <a:xfrm>
            <a:off x="4506097" y="2257167"/>
            <a:ext cx="336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PYTHON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DATA TYPES</a:t>
            </a:r>
            <a:endParaRPr lang="en-IN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062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CFF0A6-1629-416D-ADCA-C4FB50FC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700B3-07FB-46E0-98B6-14C0B576D9A6}"/>
              </a:ext>
            </a:extLst>
          </p:cNvPr>
          <p:cNvSpPr txBox="1"/>
          <p:nvPr/>
        </p:nvSpPr>
        <p:spPr>
          <a:xfrm>
            <a:off x="3286894" y="2323070"/>
            <a:ext cx="5618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Britannic Bold" panose="020B0903060703020204" pitchFamily="34" charset="0"/>
              </a:rPr>
              <a:t>PYTHON </a:t>
            </a:r>
          </a:p>
          <a:p>
            <a:pPr algn="ctr"/>
            <a:r>
              <a:rPr lang="en-US" sz="6000" dirty="0">
                <a:solidFill>
                  <a:srgbClr val="FFFFFF"/>
                </a:solidFill>
                <a:latin typeface="Britannic Bold" panose="020B0903060703020204" pitchFamily="34" charset="0"/>
              </a:rPr>
              <a:t>DATA TYPES</a:t>
            </a:r>
            <a:endParaRPr lang="en-IN" sz="6000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2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9D95D2-5ADB-4B91-9FA6-E1AA75F9DF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FD711-C1CD-4D4A-A267-1682A2CE810B}"/>
              </a:ext>
            </a:extLst>
          </p:cNvPr>
          <p:cNvSpPr/>
          <p:nvPr/>
        </p:nvSpPr>
        <p:spPr>
          <a:xfrm>
            <a:off x="205946" y="247135"/>
            <a:ext cx="11747157" cy="6392561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B59D-BA7D-4944-81C8-2D30157A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25920"/>
            <a:ext cx="10515600" cy="1325563"/>
          </a:xfrm>
        </p:spPr>
        <p:txBody>
          <a:bodyPr>
            <a:normAutofit/>
          </a:bodyPr>
          <a:lstStyle/>
          <a:p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9F07-0A20-4B4B-ABCB-C8618393A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2125" cy="233834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rgbClr val="976D9B"/>
                </a:solidFill>
              </a:rPr>
              <a:t>.</a:t>
            </a:r>
            <a:endParaRPr lang="en-IN" dirty="0">
              <a:solidFill>
                <a:srgbClr val="976D9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C3E80-8E7F-4570-8514-1349FC811419}"/>
              </a:ext>
            </a:extLst>
          </p:cNvPr>
          <p:cNvSpPr/>
          <p:nvPr/>
        </p:nvSpPr>
        <p:spPr>
          <a:xfrm>
            <a:off x="123568" y="148281"/>
            <a:ext cx="11928389" cy="65655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71425F-5299-4B83-95C0-2CB43A7DC95B}"/>
              </a:ext>
            </a:extLst>
          </p:cNvPr>
          <p:cNvSpPr/>
          <p:nvPr/>
        </p:nvSpPr>
        <p:spPr>
          <a:xfrm>
            <a:off x="1392195" y="2216938"/>
            <a:ext cx="883376" cy="84438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Text</a:t>
            </a:r>
            <a:endParaRPr lang="en-IN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CF8B70-261C-4D61-AC57-55E777D54B95}"/>
              </a:ext>
            </a:extLst>
          </p:cNvPr>
          <p:cNvSpPr/>
          <p:nvPr/>
        </p:nvSpPr>
        <p:spPr>
          <a:xfrm>
            <a:off x="10391137" y="3061319"/>
            <a:ext cx="756848" cy="73728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Set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5C3DC0-FDED-41FB-99CB-93E08028778A}"/>
              </a:ext>
            </a:extLst>
          </p:cNvPr>
          <p:cNvSpPr/>
          <p:nvPr/>
        </p:nvSpPr>
        <p:spPr>
          <a:xfrm>
            <a:off x="8175289" y="2366166"/>
            <a:ext cx="1025609" cy="10330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50" dirty="0"/>
              <a:t>Mapping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6F4F8-1C2F-4291-AFB1-A6180E804212}"/>
              </a:ext>
            </a:extLst>
          </p:cNvPr>
          <p:cNvSpPr/>
          <p:nvPr/>
        </p:nvSpPr>
        <p:spPr>
          <a:xfrm>
            <a:off x="2803442" y="3399221"/>
            <a:ext cx="1025609" cy="10330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Numeric</a:t>
            </a:r>
            <a:endParaRPr lang="en-IN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9D5E6F-58E4-4BE6-ADEE-F3ADE7FAB82C}"/>
              </a:ext>
            </a:extLst>
          </p:cNvPr>
          <p:cNvSpPr/>
          <p:nvPr/>
        </p:nvSpPr>
        <p:spPr>
          <a:xfrm>
            <a:off x="4552184" y="1851545"/>
            <a:ext cx="1025609" cy="103305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Sequence</a:t>
            </a:r>
            <a:endParaRPr lang="en-IN"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937B8F-A7FE-47EE-8767-119A16958FF5}"/>
              </a:ext>
            </a:extLst>
          </p:cNvPr>
          <p:cNvSpPr/>
          <p:nvPr/>
        </p:nvSpPr>
        <p:spPr>
          <a:xfrm>
            <a:off x="6100898" y="3443415"/>
            <a:ext cx="1025609" cy="10330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2148604766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9D95D2-5ADB-4B91-9FA6-E1AA75F9DF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FD711-C1CD-4D4A-A267-1682A2CE810B}"/>
              </a:ext>
            </a:extLst>
          </p:cNvPr>
          <p:cNvSpPr/>
          <p:nvPr/>
        </p:nvSpPr>
        <p:spPr>
          <a:xfrm>
            <a:off x="205946" y="247135"/>
            <a:ext cx="11747157" cy="6392561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B59D-BA7D-4944-81C8-2D30157A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75" y="422764"/>
            <a:ext cx="10515600" cy="1325563"/>
          </a:xfrm>
        </p:spPr>
        <p:txBody>
          <a:bodyPr>
            <a:normAutofit/>
          </a:bodyPr>
          <a:lstStyle/>
          <a:p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9F07-0A20-4B4B-ABCB-C8618393A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2125" cy="233834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rgbClr val="976D9B"/>
                </a:solidFill>
              </a:rPr>
              <a:t>.</a:t>
            </a:r>
            <a:endParaRPr lang="en-IN" dirty="0">
              <a:solidFill>
                <a:srgbClr val="976D9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C3E80-8E7F-4570-8514-1349FC811419}"/>
              </a:ext>
            </a:extLst>
          </p:cNvPr>
          <p:cNvSpPr/>
          <p:nvPr/>
        </p:nvSpPr>
        <p:spPr>
          <a:xfrm>
            <a:off x="123568" y="148281"/>
            <a:ext cx="11928389" cy="65655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71425F-5299-4B83-95C0-2CB43A7DC95B}"/>
              </a:ext>
            </a:extLst>
          </p:cNvPr>
          <p:cNvSpPr/>
          <p:nvPr/>
        </p:nvSpPr>
        <p:spPr>
          <a:xfrm>
            <a:off x="1223972" y="2366166"/>
            <a:ext cx="1025609" cy="103305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Text</a:t>
            </a:r>
            <a:endParaRPr lang="en-IN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CF8B70-261C-4D61-AC57-55E777D54B95}"/>
              </a:ext>
            </a:extLst>
          </p:cNvPr>
          <p:cNvSpPr/>
          <p:nvPr/>
        </p:nvSpPr>
        <p:spPr>
          <a:xfrm>
            <a:off x="10198443" y="3061318"/>
            <a:ext cx="949542" cy="9093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5C3DC0-FDED-41FB-99CB-93E08028778A}"/>
              </a:ext>
            </a:extLst>
          </p:cNvPr>
          <p:cNvSpPr/>
          <p:nvPr/>
        </p:nvSpPr>
        <p:spPr>
          <a:xfrm>
            <a:off x="8030349" y="2366166"/>
            <a:ext cx="1170550" cy="118925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Mapping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6F4F8-1C2F-4291-AFB1-A6180E804212}"/>
              </a:ext>
            </a:extLst>
          </p:cNvPr>
          <p:cNvSpPr/>
          <p:nvPr/>
        </p:nvSpPr>
        <p:spPr>
          <a:xfrm>
            <a:off x="2710250" y="3399221"/>
            <a:ext cx="1118802" cy="11892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Numeric</a:t>
            </a:r>
            <a:endParaRPr lang="en-IN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9D5E6F-58E4-4BE6-ADEE-F3ADE7FAB82C}"/>
              </a:ext>
            </a:extLst>
          </p:cNvPr>
          <p:cNvSpPr/>
          <p:nvPr/>
        </p:nvSpPr>
        <p:spPr>
          <a:xfrm>
            <a:off x="4407244" y="1851545"/>
            <a:ext cx="1170550" cy="120977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" dirty="0"/>
              <a:t>Sequence</a:t>
            </a:r>
            <a:endParaRPr lang="en-IN" sz="12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937B8F-A7FE-47EE-8767-119A16958FF5}"/>
              </a:ext>
            </a:extLst>
          </p:cNvPr>
          <p:cNvSpPr/>
          <p:nvPr/>
        </p:nvSpPr>
        <p:spPr>
          <a:xfrm>
            <a:off x="6527842" y="3443416"/>
            <a:ext cx="1118802" cy="11450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Boolean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160CC-C44E-4DB2-B60F-49A3A49345FA}"/>
              </a:ext>
            </a:extLst>
          </p:cNvPr>
          <p:cNvGrpSpPr/>
          <p:nvPr/>
        </p:nvGrpSpPr>
        <p:grpSpPr>
          <a:xfrm>
            <a:off x="687607" y="3399222"/>
            <a:ext cx="1118802" cy="1554335"/>
            <a:chOff x="687607" y="3399222"/>
            <a:chExt cx="1118802" cy="1554335"/>
          </a:xfrm>
          <a:solidFill>
            <a:srgbClr val="976D9B"/>
          </a:solidFill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2F6530F-9C15-4940-8D69-98B50D022CDB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rot="5400000" flipH="1" flipV="1">
              <a:off x="939293" y="3683901"/>
              <a:ext cx="1082163" cy="512805"/>
            </a:xfrm>
            <a:prstGeom prst="bentConnector3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E8C7BE-0461-4A78-857C-747053995902}"/>
                </a:ext>
              </a:extLst>
            </p:cNvPr>
            <p:cNvSpPr/>
            <p:nvPr/>
          </p:nvSpPr>
          <p:spPr>
            <a:xfrm>
              <a:off x="687607" y="4492238"/>
              <a:ext cx="1118802" cy="461319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String</a:t>
              </a:r>
              <a:endParaRPr lang="en-I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4864A4-05DB-4525-B274-E4EB398B7087}"/>
              </a:ext>
            </a:extLst>
          </p:cNvPr>
          <p:cNvGrpSpPr/>
          <p:nvPr/>
        </p:nvGrpSpPr>
        <p:grpSpPr>
          <a:xfrm>
            <a:off x="1425146" y="4588477"/>
            <a:ext cx="2075936" cy="1556950"/>
            <a:chOff x="1425146" y="4588477"/>
            <a:chExt cx="2075936" cy="15569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0C3D65-97AE-4753-B834-5D82FE2C2329}"/>
                </a:ext>
              </a:extLst>
            </p:cNvPr>
            <p:cNvSpPr/>
            <p:nvPr/>
          </p:nvSpPr>
          <p:spPr>
            <a:xfrm>
              <a:off x="1425146" y="5684108"/>
              <a:ext cx="2075936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Int, Float, Complex</a:t>
              </a:r>
              <a:endParaRPr lang="en-IN" dirty="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C1EE20C4-F112-4D37-8791-299174733E6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 rot="5400000">
              <a:off x="2318567" y="4733024"/>
              <a:ext cx="1095632" cy="806537"/>
            </a:xfrm>
            <a:prstGeom prst="bentConnector3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892D8-3EDA-42C0-A402-DD5370FB5CA7}"/>
              </a:ext>
            </a:extLst>
          </p:cNvPr>
          <p:cNvGrpSpPr/>
          <p:nvPr/>
        </p:nvGrpSpPr>
        <p:grpSpPr>
          <a:xfrm>
            <a:off x="4992519" y="3061319"/>
            <a:ext cx="2035546" cy="2353557"/>
            <a:chOff x="4992519" y="3061319"/>
            <a:chExt cx="2035546" cy="235355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75A1731-72B5-44D7-AF8E-8976A05420C1}"/>
                </a:ext>
              </a:extLst>
            </p:cNvPr>
            <p:cNvSpPr/>
            <p:nvPr/>
          </p:nvSpPr>
          <p:spPr>
            <a:xfrm>
              <a:off x="5117652" y="4953557"/>
              <a:ext cx="1910413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List, Tuple</a:t>
              </a:r>
              <a:endParaRPr lang="en-IN" dirty="0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31C6B374-B482-47E3-97A0-DEBDC9EE43DD}"/>
                </a:ext>
              </a:extLst>
            </p:cNvPr>
            <p:cNvCxnSpPr>
              <a:endCxn id="15" idx="4"/>
            </p:cNvCxnSpPr>
            <p:nvPr/>
          </p:nvCxnSpPr>
          <p:spPr>
            <a:xfrm rot="16200000" flipV="1">
              <a:off x="4582664" y="3471174"/>
              <a:ext cx="1892238" cy="1072527"/>
            </a:xfrm>
            <a:prstGeom prst="bentConnector3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39CF8D-B057-439B-A044-26BF43295F25}"/>
              </a:ext>
            </a:extLst>
          </p:cNvPr>
          <p:cNvGrpSpPr/>
          <p:nvPr/>
        </p:nvGrpSpPr>
        <p:grpSpPr>
          <a:xfrm>
            <a:off x="6194656" y="2042984"/>
            <a:ext cx="970911" cy="1400431"/>
            <a:chOff x="6194656" y="2042984"/>
            <a:chExt cx="970911" cy="140043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54BE4D1-200E-4E75-89E4-D92CE28A06F6}"/>
                </a:ext>
              </a:extLst>
            </p:cNvPr>
            <p:cNvSpPr/>
            <p:nvPr/>
          </p:nvSpPr>
          <p:spPr>
            <a:xfrm>
              <a:off x="6194656" y="2042984"/>
              <a:ext cx="970911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Bool</a:t>
              </a:r>
              <a:endParaRPr lang="en-IN" dirty="0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B815C79E-BEF1-4CB7-AB2A-3C91E0B62CB7}"/>
                </a:ext>
              </a:extLst>
            </p:cNvPr>
            <p:cNvCxnSpPr>
              <a:stCxn id="23" idx="2"/>
              <a:endCxn id="16" idx="0"/>
            </p:cNvCxnSpPr>
            <p:nvPr/>
          </p:nvCxnSpPr>
          <p:spPr>
            <a:xfrm rot="16200000" flipH="1">
              <a:off x="6414121" y="2770293"/>
              <a:ext cx="939113" cy="407131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A6E240-CCA6-4688-9CB7-9CF992E22FFC}"/>
              </a:ext>
            </a:extLst>
          </p:cNvPr>
          <p:cNvGrpSpPr/>
          <p:nvPr/>
        </p:nvGrpSpPr>
        <p:grpSpPr>
          <a:xfrm>
            <a:off x="8510979" y="3555420"/>
            <a:ext cx="1379839" cy="2041171"/>
            <a:chOff x="8510979" y="3555420"/>
            <a:chExt cx="1379839" cy="204117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9FB0134-D53D-439B-99B3-F3BE431A2D22}"/>
                </a:ext>
              </a:extLst>
            </p:cNvPr>
            <p:cNvSpPr/>
            <p:nvPr/>
          </p:nvSpPr>
          <p:spPr>
            <a:xfrm>
              <a:off x="8510979" y="5135272"/>
              <a:ext cx="1379839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Dictionary</a:t>
              </a:r>
              <a:endParaRPr lang="en-IN" dirty="0"/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342796E9-8744-4908-8A01-2A7886FAA73E}"/>
                </a:ext>
              </a:extLst>
            </p:cNvPr>
            <p:cNvCxnSpPr>
              <a:stCxn id="13" idx="4"/>
              <a:endCxn id="21" idx="0"/>
            </p:cNvCxnSpPr>
            <p:nvPr/>
          </p:nvCxnSpPr>
          <p:spPr>
            <a:xfrm rot="16200000" flipH="1">
              <a:off x="8118336" y="4052708"/>
              <a:ext cx="1579851" cy="585275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AA55F8-425C-42E9-A4F6-528EA50BDA20}"/>
              </a:ext>
            </a:extLst>
          </p:cNvPr>
          <p:cNvGrpSpPr/>
          <p:nvPr/>
        </p:nvGrpSpPr>
        <p:grpSpPr>
          <a:xfrm>
            <a:off x="10673215" y="3970636"/>
            <a:ext cx="1104420" cy="1079159"/>
            <a:chOff x="10673215" y="3970636"/>
            <a:chExt cx="1104420" cy="107915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EDF161D-8C48-4B30-B077-F1200E615BFF}"/>
                </a:ext>
              </a:extLst>
            </p:cNvPr>
            <p:cNvSpPr/>
            <p:nvPr/>
          </p:nvSpPr>
          <p:spPr>
            <a:xfrm>
              <a:off x="10983837" y="4588476"/>
              <a:ext cx="793798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Set</a:t>
              </a:r>
              <a:endParaRPr lang="en-IN" dirty="0"/>
            </a:p>
          </p:txBody>
        </p: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79E46D01-E27F-4CAA-AB3C-14B7853229ED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>
            <a:xfrm rot="16200000" flipH="1">
              <a:off x="10718056" y="3925795"/>
              <a:ext cx="617839" cy="7075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4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7C44912-442A-41ED-B915-80685F977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210235"/>
              </p:ext>
            </p:extLst>
          </p:nvPr>
        </p:nvGraphicFramePr>
        <p:xfrm>
          <a:off x="3303372" y="2298357"/>
          <a:ext cx="8050427" cy="3878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77113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E24934-CFCD-4A42-9069-1518CA361EE6}"/>
              </a:ext>
            </a:extLst>
          </p:cNvPr>
          <p:cNvSpPr txBox="1">
            <a:spLocks/>
          </p:cNvSpPr>
          <p:nvPr/>
        </p:nvSpPr>
        <p:spPr>
          <a:xfrm>
            <a:off x="542925" y="422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B6095689-B264-490B-89AC-3A6F1B3C137C}"/>
              </a:ext>
            </a:extLst>
          </p:cNvPr>
          <p:cNvSpPr/>
          <p:nvPr/>
        </p:nvSpPr>
        <p:spPr>
          <a:xfrm>
            <a:off x="1442798" y="2759676"/>
            <a:ext cx="1694943" cy="1507525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 Text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(String)</a:t>
            </a:r>
            <a:endParaRPr lang="en-IN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506D8C-1176-454A-A4A3-D5FA49223861}"/>
              </a:ext>
            </a:extLst>
          </p:cNvPr>
          <p:cNvSpPr/>
          <p:nvPr/>
        </p:nvSpPr>
        <p:spPr>
          <a:xfrm>
            <a:off x="5620745" y="2477159"/>
            <a:ext cx="1826018" cy="12581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2400" dirty="0"/>
              <a:t>Slicing</a:t>
            </a:r>
            <a:endParaRPr lang="en-IN" sz="24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5BA9CE-353F-4F6A-9D69-363C7D33FF63}"/>
              </a:ext>
            </a:extLst>
          </p:cNvPr>
          <p:cNvSpPr/>
          <p:nvPr/>
        </p:nvSpPr>
        <p:spPr>
          <a:xfrm>
            <a:off x="4287773" y="3342498"/>
            <a:ext cx="1826018" cy="677453"/>
          </a:xfrm>
          <a:custGeom>
            <a:avLst/>
            <a:gdLst>
              <a:gd name="connsiteX0" fmla="*/ 0 w 1826018"/>
              <a:gd name="connsiteY0" fmla="*/ 0 h 677453"/>
              <a:gd name="connsiteX1" fmla="*/ 1826018 w 1826018"/>
              <a:gd name="connsiteY1" fmla="*/ 0 h 677453"/>
              <a:gd name="connsiteX2" fmla="*/ 1826018 w 1826018"/>
              <a:gd name="connsiteY2" fmla="*/ 677453 h 677453"/>
              <a:gd name="connsiteX3" fmla="*/ 0 w 1826018"/>
              <a:gd name="connsiteY3" fmla="*/ 677453 h 677453"/>
              <a:gd name="connsiteX4" fmla="*/ 0 w 1826018"/>
              <a:gd name="connsiteY4" fmla="*/ 0 h 677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18" h="677453">
                <a:moveTo>
                  <a:pt x="0" y="0"/>
                </a:moveTo>
                <a:lnTo>
                  <a:pt x="1826018" y="0"/>
                </a:lnTo>
                <a:lnTo>
                  <a:pt x="1826018" y="677453"/>
                </a:lnTo>
                <a:lnTo>
                  <a:pt x="0" y="6774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4" tIns="227584" rIns="227584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200" kern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46F84F-A750-414A-97FC-BC2A1CDBC985}"/>
              </a:ext>
            </a:extLst>
          </p:cNvPr>
          <p:cNvSpPr/>
          <p:nvPr/>
        </p:nvSpPr>
        <p:spPr>
          <a:xfrm>
            <a:off x="7634256" y="2447162"/>
            <a:ext cx="1826018" cy="12581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r>
              <a:rPr lang="en-US" sz="2400" dirty="0"/>
              <a:t>Modify</a:t>
            </a:r>
            <a:endParaRPr lang="en-IN" sz="24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7F98A7-9986-4923-9646-9D2CC2397B89}"/>
              </a:ext>
            </a:extLst>
          </p:cNvPr>
          <p:cNvSpPr/>
          <p:nvPr/>
        </p:nvSpPr>
        <p:spPr>
          <a:xfrm>
            <a:off x="6296471" y="3342498"/>
            <a:ext cx="1826018" cy="677453"/>
          </a:xfrm>
          <a:custGeom>
            <a:avLst/>
            <a:gdLst>
              <a:gd name="connsiteX0" fmla="*/ 0 w 1826018"/>
              <a:gd name="connsiteY0" fmla="*/ 0 h 677453"/>
              <a:gd name="connsiteX1" fmla="*/ 1826018 w 1826018"/>
              <a:gd name="connsiteY1" fmla="*/ 0 h 677453"/>
              <a:gd name="connsiteX2" fmla="*/ 1826018 w 1826018"/>
              <a:gd name="connsiteY2" fmla="*/ 677453 h 677453"/>
              <a:gd name="connsiteX3" fmla="*/ 0 w 1826018"/>
              <a:gd name="connsiteY3" fmla="*/ 677453 h 677453"/>
              <a:gd name="connsiteX4" fmla="*/ 0 w 1826018"/>
              <a:gd name="connsiteY4" fmla="*/ 0 h 677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18" h="677453">
                <a:moveTo>
                  <a:pt x="0" y="0"/>
                </a:moveTo>
                <a:lnTo>
                  <a:pt x="1826018" y="0"/>
                </a:lnTo>
                <a:lnTo>
                  <a:pt x="1826018" y="677453"/>
                </a:lnTo>
                <a:lnTo>
                  <a:pt x="0" y="6774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4" tIns="227584" rIns="227584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200" kern="12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E60B12-2724-4657-960C-0C50F1A6D516}"/>
              </a:ext>
            </a:extLst>
          </p:cNvPr>
          <p:cNvSpPr/>
          <p:nvPr/>
        </p:nvSpPr>
        <p:spPr>
          <a:xfrm>
            <a:off x="9613722" y="2477159"/>
            <a:ext cx="1826018" cy="12581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r>
              <a:rPr lang="en-US" sz="2300" dirty="0"/>
              <a:t>Concatenate</a:t>
            </a:r>
            <a:endParaRPr lang="en-IN" sz="23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EC3938-48DA-405D-8C0F-D6170F2FCAF8}"/>
              </a:ext>
            </a:extLst>
          </p:cNvPr>
          <p:cNvSpPr/>
          <p:nvPr/>
        </p:nvSpPr>
        <p:spPr>
          <a:xfrm>
            <a:off x="8305169" y="3342498"/>
            <a:ext cx="1826018" cy="677453"/>
          </a:xfrm>
          <a:custGeom>
            <a:avLst/>
            <a:gdLst>
              <a:gd name="connsiteX0" fmla="*/ 0 w 1826018"/>
              <a:gd name="connsiteY0" fmla="*/ 0 h 677453"/>
              <a:gd name="connsiteX1" fmla="*/ 1826018 w 1826018"/>
              <a:gd name="connsiteY1" fmla="*/ 0 h 677453"/>
              <a:gd name="connsiteX2" fmla="*/ 1826018 w 1826018"/>
              <a:gd name="connsiteY2" fmla="*/ 677453 h 677453"/>
              <a:gd name="connsiteX3" fmla="*/ 0 w 1826018"/>
              <a:gd name="connsiteY3" fmla="*/ 677453 h 677453"/>
              <a:gd name="connsiteX4" fmla="*/ 0 w 1826018"/>
              <a:gd name="connsiteY4" fmla="*/ 0 h 677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18" h="677453">
                <a:moveTo>
                  <a:pt x="0" y="0"/>
                </a:moveTo>
                <a:lnTo>
                  <a:pt x="1826018" y="0"/>
                </a:lnTo>
                <a:lnTo>
                  <a:pt x="1826018" y="677453"/>
                </a:lnTo>
                <a:lnTo>
                  <a:pt x="0" y="6774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4" tIns="227584" rIns="227584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200" kern="12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88306C-7C41-470F-9A7D-FA82C1C51283}"/>
              </a:ext>
            </a:extLst>
          </p:cNvPr>
          <p:cNvSpPr/>
          <p:nvPr/>
        </p:nvSpPr>
        <p:spPr>
          <a:xfrm>
            <a:off x="8741921" y="3949958"/>
            <a:ext cx="1826018" cy="12581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r>
              <a:rPr lang="en-US" dirty="0"/>
              <a:t>   </a:t>
            </a:r>
            <a:r>
              <a:rPr lang="en-US" sz="2400" dirty="0"/>
              <a:t>Methods</a:t>
            </a:r>
            <a:endParaRPr lang="en-IN" sz="2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4FE09A-8EDD-4959-85C6-1DE4B105196C}"/>
              </a:ext>
            </a:extLst>
          </p:cNvPr>
          <p:cNvSpPr/>
          <p:nvPr/>
        </p:nvSpPr>
        <p:spPr>
          <a:xfrm>
            <a:off x="6296471" y="5460680"/>
            <a:ext cx="1826018" cy="677453"/>
          </a:xfrm>
          <a:custGeom>
            <a:avLst/>
            <a:gdLst>
              <a:gd name="connsiteX0" fmla="*/ 0 w 1826018"/>
              <a:gd name="connsiteY0" fmla="*/ 0 h 677453"/>
              <a:gd name="connsiteX1" fmla="*/ 1826018 w 1826018"/>
              <a:gd name="connsiteY1" fmla="*/ 0 h 677453"/>
              <a:gd name="connsiteX2" fmla="*/ 1826018 w 1826018"/>
              <a:gd name="connsiteY2" fmla="*/ 677453 h 677453"/>
              <a:gd name="connsiteX3" fmla="*/ 0 w 1826018"/>
              <a:gd name="connsiteY3" fmla="*/ 677453 h 677453"/>
              <a:gd name="connsiteX4" fmla="*/ 0 w 1826018"/>
              <a:gd name="connsiteY4" fmla="*/ 0 h 677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018" h="677453">
                <a:moveTo>
                  <a:pt x="0" y="0"/>
                </a:moveTo>
                <a:lnTo>
                  <a:pt x="1826018" y="0"/>
                </a:lnTo>
                <a:lnTo>
                  <a:pt x="1826018" y="677453"/>
                </a:lnTo>
                <a:lnTo>
                  <a:pt x="0" y="6774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4" tIns="227584" rIns="227584" bIns="0" numCol="1" spcCol="1270" anchor="t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200" kern="12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9F7789-D733-46E0-B8EE-1989BD0F720E}"/>
              </a:ext>
            </a:extLst>
          </p:cNvPr>
          <p:cNvSpPr/>
          <p:nvPr/>
        </p:nvSpPr>
        <p:spPr>
          <a:xfrm>
            <a:off x="6731073" y="3924081"/>
            <a:ext cx="1826018" cy="12581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r>
              <a:rPr lang="en-US" dirty="0"/>
              <a:t>       </a:t>
            </a:r>
            <a:r>
              <a:rPr lang="en-US" sz="2400" dirty="0"/>
              <a:t>Format</a:t>
            </a:r>
            <a:endParaRPr lang="en-IN" sz="24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F9FFDDA-1CD0-432A-B0A9-92FFB3B1F6B9}"/>
              </a:ext>
            </a:extLst>
          </p:cNvPr>
          <p:cNvSpPr/>
          <p:nvPr/>
        </p:nvSpPr>
        <p:spPr>
          <a:xfrm>
            <a:off x="3924537" y="3426940"/>
            <a:ext cx="1160886" cy="6940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234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1" grpId="0" animBg="1"/>
      <p:bldP spid="23" grpId="0" animBg="1"/>
      <p:bldP spid="25" grpId="0" animBg="1"/>
      <p:bldP spid="1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77113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21227-00DD-44D4-8171-9BB25F42AD1E}"/>
              </a:ext>
            </a:extLst>
          </p:cNvPr>
          <p:cNvSpPr txBox="1">
            <a:spLocks/>
          </p:cNvSpPr>
          <p:nvPr/>
        </p:nvSpPr>
        <p:spPr>
          <a:xfrm>
            <a:off x="559465" y="421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4F326EC4-35DF-4A39-AD35-38AEBD89EAEF}"/>
              </a:ext>
            </a:extLst>
          </p:cNvPr>
          <p:cNvSpPr/>
          <p:nvPr/>
        </p:nvSpPr>
        <p:spPr>
          <a:xfrm>
            <a:off x="1116935" y="1746748"/>
            <a:ext cx="1694943" cy="1507525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Numeric</a:t>
            </a:r>
          </a:p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(int, float,</a:t>
            </a:r>
          </a:p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complex)</a:t>
            </a:r>
          </a:p>
          <a:p>
            <a:endParaRPr lang="en-IN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77C26C-4E27-419F-A1C0-93D98D23CEAB}"/>
              </a:ext>
            </a:extLst>
          </p:cNvPr>
          <p:cNvGrpSpPr/>
          <p:nvPr/>
        </p:nvGrpSpPr>
        <p:grpSpPr>
          <a:xfrm>
            <a:off x="2811878" y="1581664"/>
            <a:ext cx="6513352" cy="1847336"/>
            <a:chOff x="2811878" y="1581664"/>
            <a:chExt cx="6513352" cy="184733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EBE033F-A7DF-4905-84D4-EF3A3673E6E0}"/>
                </a:ext>
              </a:extLst>
            </p:cNvPr>
            <p:cNvSpPr/>
            <p:nvPr/>
          </p:nvSpPr>
          <p:spPr>
            <a:xfrm>
              <a:off x="4585073" y="2269850"/>
              <a:ext cx="938319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Integer </a:t>
              </a:r>
              <a:endParaRPr lang="en-IN" dirty="0"/>
            </a:p>
          </p:txBody>
        </p:sp>
        <p:pic>
          <p:nvPicPr>
            <p:cNvPr id="18" name="Content Placeholder 11">
              <a:extLst>
                <a:ext uri="{FF2B5EF4-FFF2-40B4-BE49-F238E27FC236}">
                  <a16:creationId xmlns:a16="http://schemas.microsoft.com/office/drawing/2014/main" id="{BE01C43E-75AA-4F94-9462-3E8E0A88F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71" t="61980" r="58839" b="25715"/>
            <a:stretch/>
          </p:blipFill>
          <p:spPr>
            <a:xfrm>
              <a:off x="5840625" y="1581664"/>
              <a:ext cx="3484605" cy="184733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5204C0-B22F-44A9-9410-F4C8B83CE03E}"/>
                </a:ext>
              </a:extLst>
            </p:cNvPr>
            <p:cNvCxnSpPr>
              <a:cxnSpLocks/>
              <a:stCxn id="9" idx="0"/>
              <a:endCxn id="13" idx="1"/>
            </p:cNvCxnSpPr>
            <p:nvPr/>
          </p:nvCxnSpPr>
          <p:spPr>
            <a:xfrm flipV="1">
              <a:off x="2811878" y="2500510"/>
              <a:ext cx="1773195" cy="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EC69E-0263-4536-A20F-6E7CE4274095}"/>
              </a:ext>
            </a:extLst>
          </p:cNvPr>
          <p:cNvGrpSpPr/>
          <p:nvPr/>
        </p:nvGrpSpPr>
        <p:grpSpPr>
          <a:xfrm>
            <a:off x="2722204" y="3097427"/>
            <a:ext cx="7888050" cy="3186540"/>
            <a:chOff x="2722204" y="3097427"/>
            <a:chExt cx="7888050" cy="31865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A4C9710-D18D-453B-949F-11CB9A01E876}"/>
                </a:ext>
              </a:extLst>
            </p:cNvPr>
            <p:cNvSpPr/>
            <p:nvPr/>
          </p:nvSpPr>
          <p:spPr>
            <a:xfrm>
              <a:off x="6714556" y="4926226"/>
              <a:ext cx="1144343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Complex </a:t>
              </a:r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7B35EA-3D13-436D-B2BC-D40E49F44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82" t="58448" r="66529" b="26897"/>
            <a:stretch/>
          </p:blipFill>
          <p:spPr>
            <a:xfrm>
              <a:off x="8171938" y="4311207"/>
              <a:ext cx="2438316" cy="197276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4EDED1-9743-43AC-98BA-8118E05221B5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2722204" y="3097427"/>
              <a:ext cx="4564524" cy="182879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D3CC1-8551-4D7A-8CE3-81952115299E}"/>
              </a:ext>
            </a:extLst>
          </p:cNvPr>
          <p:cNvGrpSpPr/>
          <p:nvPr/>
        </p:nvGrpSpPr>
        <p:grpSpPr>
          <a:xfrm>
            <a:off x="1495247" y="3254273"/>
            <a:ext cx="3902735" cy="3029782"/>
            <a:chOff x="1495247" y="3254273"/>
            <a:chExt cx="3902735" cy="302978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402BA50-E086-4B45-BF31-FA3B8E4E4B41}"/>
                </a:ext>
              </a:extLst>
            </p:cNvPr>
            <p:cNvSpPr/>
            <p:nvPr/>
          </p:nvSpPr>
          <p:spPr>
            <a:xfrm>
              <a:off x="1495247" y="4847096"/>
              <a:ext cx="938319" cy="461319"/>
            </a:xfrm>
            <a:prstGeom prst="roundRect">
              <a:avLst/>
            </a:prstGeom>
            <a:solidFill>
              <a:srgbClr val="976D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Float </a:t>
              </a:r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86E3A4-4465-4BAB-98F1-180559D07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432" t="48864" r="65960" b="36962"/>
            <a:stretch/>
          </p:blipFill>
          <p:spPr>
            <a:xfrm>
              <a:off x="2779868" y="4316299"/>
              <a:ext cx="2618114" cy="196775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075EE-0F96-4E51-BA6B-E92E0E1ADC75}"/>
                </a:ext>
              </a:extLst>
            </p:cNvPr>
            <p:cNvCxnSpPr>
              <a:cxnSpLocks/>
              <a:stCxn id="9" idx="1"/>
              <a:endCxn id="14" idx="0"/>
            </p:cNvCxnSpPr>
            <p:nvPr/>
          </p:nvCxnSpPr>
          <p:spPr>
            <a:xfrm>
              <a:off x="1964407" y="3254273"/>
              <a:ext cx="0" cy="159282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976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C97E8265-C455-47D6-9938-547DC1DE5901}"/>
              </a:ext>
            </a:extLst>
          </p:cNvPr>
          <p:cNvSpPr/>
          <p:nvPr/>
        </p:nvSpPr>
        <p:spPr>
          <a:xfrm>
            <a:off x="1459090" y="1570278"/>
            <a:ext cx="1605202" cy="113682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Sequence</a:t>
            </a: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(List)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D646D-1CC0-4D30-B066-828117C4DDC4}"/>
              </a:ext>
            </a:extLst>
          </p:cNvPr>
          <p:cNvSpPr txBox="1">
            <a:spLocks/>
          </p:cNvSpPr>
          <p:nvPr/>
        </p:nvSpPr>
        <p:spPr>
          <a:xfrm>
            <a:off x="514350" y="422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B9EE2-1802-4474-B9C5-883EEF24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8" r="52826" b="7167"/>
          <a:stretch/>
        </p:blipFill>
        <p:spPr>
          <a:xfrm>
            <a:off x="7791145" y="1806017"/>
            <a:ext cx="3895258" cy="4370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03DA98-E14E-49B2-A22E-DAD6EE45B35F}"/>
              </a:ext>
            </a:extLst>
          </p:cNvPr>
          <p:cNvSpPr txBox="1"/>
          <p:nvPr/>
        </p:nvSpPr>
        <p:spPr>
          <a:xfrm>
            <a:off x="704850" y="3105150"/>
            <a:ext cx="5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Multiple items in a single variable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30B07-74DD-4E5F-A40F-49A24860D3F8}"/>
              </a:ext>
            </a:extLst>
          </p:cNvPr>
          <p:cNvSpPr txBox="1"/>
          <p:nvPr/>
        </p:nvSpPr>
        <p:spPr>
          <a:xfrm>
            <a:off x="704850" y="3787468"/>
            <a:ext cx="506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List items are ordered, changeable, and allow duplicate values.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611B3-FFB3-46C8-A2AA-DCCDB4345C34}"/>
              </a:ext>
            </a:extLst>
          </p:cNvPr>
          <p:cNvSpPr txBox="1"/>
          <p:nvPr/>
        </p:nvSpPr>
        <p:spPr>
          <a:xfrm>
            <a:off x="704849" y="5571651"/>
            <a:ext cx="651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Lists are mutable, and hence, they can be altered even after their creation.</a:t>
            </a:r>
            <a:endParaRPr lang="en-IN" sz="24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F6CF4-22C5-4234-9E3E-5BFC7C807B7F}"/>
              </a:ext>
            </a:extLst>
          </p:cNvPr>
          <p:cNvSpPr txBox="1"/>
          <p:nvPr/>
        </p:nvSpPr>
        <p:spPr>
          <a:xfrm>
            <a:off x="704849" y="4675574"/>
            <a:ext cx="6601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A single list may contain Data Types like Integers, Strings, as well as Objects</a:t>
            </a:r>
            <a:endParaRPr lang="en-IN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3FA9C7-C43C-4A1D-B099-E1C33A5464C5}"/>
              </a:ext>
            </a:extLst>
          </p:cNvPr>
          <p:cNvSpPr/>
          <p:nvPr/>
        </p:nvSpPr>
        <p:spPr>
          <a:xfrm>
            <a:off x="6770988" y="775166"/>
            <a:ext cx="5168728" cy="576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[“Hack", “Club", “SIGCE"]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BFE6ABD8-3DF9-4A1B-B817-862DFAC857AD}"/>
              </a:ext>
            </a:extLst>
          </p:cNvPr>
          <p:cNvSpPr/>
          <p:nvPr/>
        </p:nvSpPr>
        <p:spPr>
          <a:xfrm>
            <a:off x="1459090" y="1570278"/>
            <a:ext cx="1605202" cy="113682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Sequence</a:t>
            </a: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(Tuple)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F93A93-F720-4E10-B6E6-DBD7A262689B}"/>
              </a:ext>
            </a:extLst>
          </p:cNvPr>
          <p:cNvSpPr txBox="1">
            <a:spLocks/>
          </p:cNvSpPr>
          <p:nvPr/>
        </p:nvSpPr>
        <p:spPr>
          <a:xfrm>
            <a:off x="514350" y="427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6D890A-B9EA-4F81-9BB9-909D087B12F4}"/>
              </a:ext>
            </a:extLst>
          </p:cNvPr>
          <p:cNvSpPr/>
          <p:nvPr/>
        </p:nvSpPr>
        <p:spPr>
          <a:xfrm>
            <a:off x="9491493" y="1283084"/>
            <a:ext cx="1262902" cy="1451611"/>
          </a:xfrm>
          <a:custGeom>
            <a:avLst/>
            <a:gdLst>
              <a:gd name="connsiteX0" fmla="*/ 0 w 1451611"/>
              <a:gd name="connsiteY0" fmla="*/ 631451 h 1262901"/>
              <a:gd name="connsiteX1" fmla="*/ 315725 w 1451611"/>
              <a:gd name="connsiteY1" fmla="*/ 0 h 1262901"/>
              <a:gd name="connsiteX2" fmla="*/ 1135886 w 1451611"/>
              <a:gd name="connsiteY2" fmla="*/ 0 h 1262901"/>
              <a:gd name="connsiteX3" fmla="*/ 1451611 w 1451611"/>
              <a:gd name="connsiteY3" fmla="*/ 631451 h 1262901"/>
              <a:gd name="connsiteX4" fmla="*/ 1135886 w 1451611"/>
              <a:gd name="connsiteY4" fmla="*/ 1262901 h 1262901"/>
              <a:gd name="connsiteX5" fmla="*/ 315725 w 1451611"/>
              <a:gd name="connsiteY5" fmla="*/ 1262901 h 1262901"/>
              <a:gd name="connsiteX6" fmla="*/ 0 w 1451611"/>
              <a:gd name="connsiteY6" fmla="*/ 631451 h 126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611" h="1262901">
                <a:moveTo>
                  <a:pt x="725805" y="0"/>
                </a:moveTo>
                <a:lnTo>
                  <a:pt x="1451611" y="274681"/>
                </a:lnTo>
                <a:lnTo>
                  <a:pt x="1451611" y="988220"/>
                </a:lnTo>
                <a:lnTo>
                  <a:pt x="725805" y="1262901"/>
                </a:lnTo>
                <a:lnTo>
                  <a:pt x="0" y="988220"/>
                </a:lnTo>
                <a:lnTo>
                  <a:pt x="0" y="274681"/>
                </a:lnTo>
                <a:lnTo>
                  <a:pt x="72580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382" tIns="294789" rIns="265383" bIns="29478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Update</a:t>
            </a:r>
            <a:endParaRPr lang="en-IN" sz="18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54E28D-911C-4D17-820D-669C006D21B0}"/>
              </a:ext>
            </a:extLst>
          </p:cNvPr>
          <p:cNvSpPr/>
          <p:nvPr/>
        </p:nvSpPr>
        <p:spPr>
          <a:xfrm>
            <a:off x="10792717" y="2611631"/>
            <a:ext cx="1619998" cy="870966"/>
          </a:xfrm>
          <a:custGeom>
            <a:avLst/>
            <a:gdLst>
              <a:gd name="connsiteX0" fmla="*/ 0 w 1619998"/>
              <a:gd name="connsiteY0" fmla="*/ 0 h 870966"/>
              <a:gd name="connsiteX1" fmla="*/ 1619998 w 1619998"/>
              <a:gd name="connsiteY1" fmla="*/ 0 h 870966"/>
              <a:gd name="connsiteX2" fmla="*/ 1619998 w 1619998"/>
              <a:gd name="connsiteY2" fmla="*/ 870966 h 870966"/>
              <a:gd name="connsiteX3" fmla="*/ 0 w 1619998"/>
              <a:gd name="connsiteY3" fmla="*/ 870966 h 870966"/>
              <a:gd name="connsiteX4" fmla="*/ 0 w 1619998"/>
              <a:gd name="connsiteY4" fmla="*/ 0 h 87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998" h="870966">
                <a:moveTo>
                  <a:pt x="0" y="0"/>
                </a:moveTo>
                <a:lnTo>
                  <a:pt x="1619998" y="0"/>
                </a:lnTo>
                <a:lnTo>
                  <a:pt x="1619998" y="870966"/>
                </a:lnTo>
                <a:lnTo>
                  <a:pt x="0" y="87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6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4D8A83C-CF42-4D36-9603-5F360DE5B072}"/>
              </a:ext>
            </a:extLst>
          </p:cNvPr>
          <p:cNvSpPr/>
          <p:nvPr/>
        </p:nvSpPr>
        <p:spPr>
          <a:xfrm>
            <a:off x="8127559" y="1283084"/>
            <a:ext cx="1262901" cy="1451611"/>
          </a:xfrm>
          <a:custGeom>
            <a:avLst/>
            <a:gdLst>
              <a:gd name="connsiteX0" fmla="*/ 0 w 1451611"/>
              <a:gd name="connsiteY0" fmla="*/ 631451 h 1262901"/>
              <a:gd name="connsiteX1" fmla="*/ 315725 w 1451611"/>
              <a:gd name="connsiteY1" fmla="*/ 0 h 1262901"/>
              <a:gd name="connsiteX2" fmla="*/ 1135886 w 1451611"/>
              <a:gd name="connsiteY2" fmla="*/ 0 h 1262901"/>
              <a:gd name="connsiteX3" fmla="*/ 1451611 w 1451611"/>
              <a:gd name="connsiteY3" fmla="*/ 631451 h 1262901"/>
              <a:gd name="connsiteX4" fmla="*/ 1135886 w 1451611"/>
              <a:gd name="connsiteY4" fmla="*/ 1262901 h 1262901"/>
              <a:gd name="connsiteX5" fmla="*/ 315725 w 1451611"/>
              <a:gd name="connsiteY5" fmla="*/ 1262901 h 1262901"/>
              <a:gd name="connsiteX6" fmla="*/ 0 w 1451611"/>
              <a:gd name="connsiteY6" fmla="*/ 631451 h 126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611" h="1262901">
                <a:moveTo>
                  <a:pt x="725805" y="0"/>
                </a:moveTo>
                <a:lnTo>
                  <a:pt x="1451611" y="274681"/>
                </a:lnTo>
                <a:lnTo>
                  <a:pt x="1451611" y="988220"/>
                </a:lnTo>
                <a:lnTo>
                  <a:pt x="725805" y="1262901"/>
                </a:lnTo>
                <a:lnTo>
                  <a:pt x="0" y="988220"/>
                </a:lnTo>
                <a:lnTo>
                  <a:pt x="0" y="274681"/>
                </a:lnTo>
                <a:lnTo>
                  <a:pt x="725805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802" tIns="226209" rIns="196802" bIns="22620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Access</a:t>
            </a:r>
            <a:endParaRPr lang="en-IN" sz="18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224BB-039C-42A1-96E2-C235BFF3054C}"/>
              </a:ext>
            </a:extLst>
          </p:cNvPr>
          <p:cNvSpPr/>
          <p:nvPr/>
        </p:nvSpPr>
        <p:spPr>
          <a:xfrm>
            <a:off x="7186914" y="3843759"/>
            <a:ext cx="1567740" cy="870966"/>
          </a:xfrm>
          <a:custGeom>
            <a:avLst/>
            <a:gdLst>
              <a:gd name="connsiteX0" fmla="*/ 0 w 1567740"/>
              <a:gd name="connsiteY0" fmla="*/ 0 h 870966"/>
              <a:gd name="connsiteX1" fmla="*/ 1567740 w 1567740"/>
              <a:gd name="connsiteY1" fmla="*/ 0 h 870966"/>
              <a:gd name="connsiteX2" fmla="*/ 1567740 w 1567740"/>
              <a:gd name="connsiteY2" fmla="*/ 870966 h 870966"/>
              <a:gd name="connsiteX3" fmla="*/ 0 w 1567740"/>
              <a:gd name="connsiteY3" fmla="*/ 870966 h 870966"/>
              <a:gd name="connsiteX4" fmla="*/ 0 w 1567740"/>
              <a:gd name="connsiteY4" fmla="*/ 0 h 87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740" h="870966">
                <a:moveTo>
                  <a:pt x="0" y="0"/>
                </a:moveTo>
                <a:lnTo>
                  <a:pt x="1567740" y="0"/>
                </a:lnTo>
                <a:lnTo>
                  <a:pt x="1567740" y="870966"/>
                </a:lnTo>
                <a:lnTo>
                  <a:pt x="0" y="87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600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73863C-1128-4399-95D1-99636A7DC9FA}"/>
              </a:ext>
            </a:extLst>
          </p:cNvPr>
          <p:cNvSpPr/>
          <p:nvPr/>
        </p:nvSpPr>
        <p:spPr>
          <a:xfrm>
            <a:off x="10792717" y="5075887"/>
            <a:ext cx="1619998" cy="870966"/>
          </a:xfrm>
          <a:custGeom>
            <a:avLst/>
            <a:gdLst>
              <a:gd name="connsiteX0" fmla="*/ 0 w 1619998"/>
              <a:gd name="connsiteY0" fmla="*/ 0 h 870966"/>
              <a:gd name="connsiteX1" fmla="*/ 1619998 w 1619998"/>
              <a:gd name="connsiteY1" fmla="*/ 0 h 870966"/>
              <a:gd name="connsiteX2" fmla="*/ 1619998 w 1619998"/>
              <a:gd name="connsiteY2" fmla="*/ 870966 h 870966"/>
              <a:gd name="connsiteX3" fmla="*/ 0 w 1619998"/>
              <a:gd name="connsiteY3" fmla="*/ 870966 h 870966"/>
              <a:gd name="connsiteX4" fmla="*/ 0 w 1619998"/>
              <a:gd name="connsiteY4" fmla="*/ 0 h 87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998" h="870966">
                <a:moveTo>
                  <a:pt x="0" y="0"/>
                </a:moveTo>
                <a:lnTo>
                  <a:pt x="1619998" y="0"/>
                </a:lnTo>
                <a:lnTo>
                  <a:pt x="1619998" y="870966"/>
                </a:lnTo>
                <a:lnTo>
                  <a:pt x="0" y="87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3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703D3A-E2DC-41DB-B90E-5FAAAFC3EC0C}"/>
              </a:ext>
            </a:extLst>
          </p:cNvPr>
          <p:cNvSpPr/>
          <p:nvPr/>
        </p:nvSpPr>
        <p:spPr>
          <a:xfrm>
            <a:off x="8828687" y="2546153"/>
            <a:ext cx="1262901" cy="1451611"/>
          </a:xfrm>
          <a:custGeom>
            <a:avLst/>
            <a:gdLst>
              <a:gd name="connsiteX0" fmla="*/ 0 w 1451611"/>
              <a:gd name="connsiteY0" fmla="*/ 631451 h 1262901"/>
              <a:gd name="connsiteX1" fmla="*/ 315725 w 1451611"/>
              <a:gd name="connsiteY1" fmla="*/ 0 h 1262901"/>
              <a:gd name="connsiteX2" fmla="*/ 1135886 w 1451611"/>
              <a:gd name="connsiteY2" fmla="*/ 0 h 1262901"/>
              <a:gd name="connsiteX3" fmla="*/ 1451611 w 1451611"/>
              <a:gd name="connsiteY3" fmla="*/ 631451 h 1262901"/>
              <a:gd name="connsiteX4" fmla="*/ 1135886 w 1451611"/>
              <a:gd name="connsiteY4" fmla="*/ 1262901 h 1262901"/>
              <a:gd name="connsiteX5" fmla="*/ 315725 w 1451611"/>
              <a:gd name="connsiteY5" fmla="*/ 1262901 h 1262901"/>
              <a:gd name="connsiteX6" fmla="*/ 0 w 1451611"/>
              <a:gd name="connsiteY6" fmla="*/ 631451 h 126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611" h="1262901">
                <a:moveTo>
                  <a:pt x="725805" y="0"/>
                </a:moveTo>
                <a:lnTo>
                  <a:pt x="1451611" y="274681"/>
                </a:lnTo>
                <a:lnTo>
                  <a:pt x="1451611" y="988220"/>
                </a:lnTo>
                <a:lnTo>
                  <a:pt x="725805" y="1262901"/>
                </a:lnTo>
                <a:lnTo>
                  <a:pt x="0" y="988220"/>
                </a:lnTo>
                <a:lnTo>
                  <a:pt x="0" y="274681"/>
                </a:lnTo>
                <a:lnTo>
                  <a:pt x="725805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802" tIns="226209" rIns="196802" bIns="22620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Methods</a:t>
            </a:r>
            <a:endParaRPr lang="en-IN" sz="1800" kern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99B22-29CE-4917-8D2B-164C402EE5BD}"/>
              </a:ext>
            </a:extLst>
          </p:cNvPr>
          <p:cNvSpPr txBox="1"/>
          <p:nvPr/>
        </p:nvSpPr>
        <p:spPr>
          <a:xfrm>
            <a:off x="914400" y="3028950"/>
            <a:ext cx="568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FFFFFF"/>
                </a:solidFill>
              </a:rPr>
              <a:t>ordered and immutable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D7E452-36BC-4F30-9C7B-E5A8D794577C}"/>
              </a:ext>
            </a:extLst>
          </p:cNvPr>
          <p:cNvSpPr/>
          <p:nvPr/>
        </p:nvSpPr>
        <p:spPr>
          <a:xfrm>
            <a:off x="914400" y="4929055"/>
            <a:ext cx="6402566" cy="12972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tup1 = ('physics', 'chemistry', 1997, 2000);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tup2 = (1, 2, 3, 4, 5 );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tup3 = "a", "b", "c", "d";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5E3B75-3ED0-46E1-8F33-79EF0EFAC7C5}"/>
              </a:ext>
            </a:extLst>
          </p:cNvPr>
          <p:cNvSpPr txBox="1"/>
          <p:nvPr/>
        </p:nvSpPr>
        <p:spPr>
          <a:xfrm>
            <a:off x="920667" y="3586089"/>
            <a:ext cx="5686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</a:rPr>
              <a:t>Tuples are written with round brackets.</a:t>
            </a:r>
            <a:endParaRPr lang="en-IN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24" grpId="0" animBg="1"/>
      <p:bldP spid="25" grpId="0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88158C04-34A7-425D-A4EA-C799C910E9E1}"/>
              </a:ext>
            </a:extLst>
          </p:cNvPr>
          <p:cNvSpPr/>
          <p:nvPr/>
        </p:nvSpPr>
        <p:spPr>
          <a:xfrm>
            <a:off x="1074210" y="1812368"/>
            <a:ext cx="1474610" cy="715722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Boolean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0E3B67-B505-4D76-BE12-557B0FD07EFD}"/>
              </a:ext>
            </a:extLst>
          </p:cNvPr>
          <p:cNvSpPr txBox="1">
            <a:spLocks/>
          </p:cNvSpPr>
          <p:nvPr/>
        </p:nvSpPr>
        <p:spPr>
          <a:xfrm>
            <a:off x="578064" y="4206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395A8E-413F-4CC0-B57F-2FC0BDDFA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3195" r="63594" b="26111"/>
          <a:stretch/>
        </p:blipFill>
        <p:spPr>
          <a:xfrm>
            <a:off x="6846464" y="3266238"/>
            <a:ext cx="4606190" cy="2482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963367-B1B8-4901-A982-59FBF2AA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2" t="28749" r="81562" b="56528"/>
          <a:stretch/>
        </p:blipFill>
        <p:spPr>
          <a:xfrm>
            <a:off x="6386591" y="1368152"/>
            <a:ext cx="2647950" cy="1576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7DA27A-96B8-4811-9EB8-3601480354D3}"/>
              </a:ext>
            </a:extLst>
          </p:cNvPr>
          <p:cNvSpPr txBox="1"/>
          <p:nvPr/>
        </p:nvSpPr>
        <p:spPr>
          <a:xfrm>
            <a:off x="644739" y="2705926"/>
            <a:ext cx="51911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urw-din"/>
              </a:rPr>
              <a:t> Represents one of the two values i.e. True or False</a:t>
            </a:r>
          </a:p>
          <a:p>
            <a:endParaRPr lang="en-US" sz="2400" b="0" i="0" dirty="0">
              <a:solidFill>
                <a:srgbClr val="FFFFFF"/>
              </a:solidFill>
              <a:effectLst/>
              <a:latin typeface="urw-din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urw-din"/>
              </a:rPr>
              <a:t>U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urw-din"/>
              </a:rPr>
              <a:t>sed to represent the truth values of the expressions  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True and False must have an Upper Case first letter</a:t>
            </a:r>
            <a:endParaRPr lang="en-IN" sz="2400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52856D-FD76-4457-8BAD-7A0B2C659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47" t="34894" r="41172" b="51667"/>
          <a:stretch/>
        </p:blipFill>
        <p:spPr>
          <a:xfrm>
            <a:off x="9585268" y="1353910"/>
            <a:ext cx="1758631" cy="16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A384204-2A94-40F0-97B3-BF9D825A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08" y="3513325"/>
            <a:ext cx="6823197" cy="1405466"/>
          </a:xfrm>
        </p:spPr>
        <p:txBody>
          <a:bodyPr>
            <a:noAutofit/>
          </a:bodyPr>
          <a:lstStyle/>
          <a:p>
            <a:r>
              <a:rPr lang="en-US" b="1" dirty="0"/>
              <a:t>5</a:t>
            </a:r>
            <a:r>
              <a:rPr lang="en-US" b="1" dirty="0">
                <a:solidFill>
                  <a:schemeClr val="tx1"/>
                </a:solidFill>
              </a:rPr>
              <a:t> DAYS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920" y="5562257"/>
            <a:ext cx="2978961" cy="7620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Speaker: KRUTIKA VINCHU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C2ACE-80FB-447C-B0CC-3D7F9EDCDF84}"/>
              </a:ext>
            </a:extLst>
          </p:cNvPr>
          <p:cNvSpPr txBox="1"/>
          <p:nvPr/>
        </p:nvSpPr>
        <p:spPr>
          <a:xfrm>
            <a:off x="996459" y="4918791"/>
            <a:ext cx="16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DAY 3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96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3E3F5B0-1D71-423D-95FF-7A9C8EAA11AD}"/>
              </a:ext>
            </a:extLst>
          </p:cNvPr>
          <p:cNvSpPr/>
          <p:nvPr/>
        </p:nvSpPr>
        <p:spPr>
          <a:xfrm>
            <a:off x="1150410" y="1812367"/>
            <a:ext cx="1878540" cy="1016557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Mapping</a:t>
            </a: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(Dictionary)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2725A2-A072-4B54-B280-E878F17BD681}"/>
              </a:ext>
            </a:extLst>
          </p:cNvPr>
          <p:cNvSpPr txBox="1">
            <a:spLocks/>
          </p:cNvSpPr>
          <p:nvPr/>
        </p:nvSpPr>
        <p:spPr>
          <a:xfrm>
            <a:off x="533400" y="4276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EBD3-B171-45CC-BCA2-3FB4B2D0DB3C}"/>
              </a:ext>
            </a:extLst>
          </p:cNvPr>
          <p:cNvSpPr txBox="1"/>
          <p:nvPr/>
        </p:nvSpPr>
        <p:spPr>
          <a:xfrm>
            <a:off x="739347" y="3288029"/>
            <a:ext cx="6004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Store data values in </a:t>
            </a:r>
            <a:r>
              <a:rPr lang="en-US" sz="2400" dirty="0" err="1">
                <a:solidFill>
                  <a:srgbClr val="FFFFFF"/>
                </a:solidFill>
              </a:rPr>
              <a:t>key:value</a:t>
            </a:r>
            <a:r>
              <a:rPr lang="en-US" sz="2400" dirty="0">
                <a:solidFill>
                  <a:srgbClr val="FFFFFF"/>
                </a:solidFill>
              </a:rPr>
              <a:t> pairs.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A dictionary is a collection which is ordered,  changeable and does not allow duplicates.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Dictionaries are written with curly brackets, and have keys and values: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3CF59-3CFC-4DC0-A5DE-248C74F9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1" y="477055"/>
            <a:ext cx="4423829" cy="2810974"/>
          </a:xfrm>
          <a:prstGeom prst="rect">
            <a:avLst/>
          </a:prstGeom>
        </p:spPr>
      </p:pic>
      <p:pic>
        <p:nvPicPr>
          <p:cNvPr id="15" name="Picture 2" descr="程式扎記: [Quick Python] 7. Dictionaries">
            <a:extLst>
              <a:ext uri="{FF2B5EF4-FFF2-40B4-BE49-F238E27FC236}">
                <a16:creationId xmlns:a16="http://schemas.microsoft.com/office/drawing/2014/main" id="{E70428B9-494B-493F-9677-E45B6D150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342" r="2317" b="5206"/>
          <a:stretch/>
        </p:blipFill>
        <p:spPr bwMode="auto">
          <a:xfrm>
            <a:off x="4345511" y="1781178"/>
            <a:ext cx="7340892" cy="46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8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EA-F4EF-4589-8A1C-41D091E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298F-E4DA-495E-95C8-E7E1A293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20560-15A9-49C8-8B11-11D0CEE64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0371-D219-4648-93F7-D4161707C036}"/>
              </a:ext>
            </a:extLst>
          </p:cNvPr>
          <p:cNvSpPr/>
          <p:nvPr/>
        </p:nvSpPr>
        <p:spPr>
          <a:xfrm>
            <a:off x="98854" y="115330"/>
            <a:ext cx="11994292" cy="66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155DB-8E51-4A7D-A06D-4CBB37D9B2AD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solidFill>
            <a:srgbClr val="976D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EBCBF-4561-4D4A-902C-471A46156938}"/>
              </a:ext>
            </a:extLst>
          </p:cNvPr>
          <p:cNvSpPr/>
          <p:nvPr/>
        </p:nvSpPr>
        <p:spPr>
          <a:xfrm>
            <a:off x="181232" y="177114"/>
            <a:ext cx="11837773" cy="6503772"/>
          </a:xfrm>
          <a:prstGeom prst="rect">
            <a:avLst/>
          </a:prstGeom>
          <a:gradFill flip="none" rotWithShape="1">
            <a:gsLst>
              <a:gs pos="0">
                <a:srgbClr val="976D9B">
                  <a:shade val="30000"/>
                  <a:satMod val="115000"/>
                </a:srgbClr>
              </a:gs>
              <a:gs pos="50000">
                <a:srgbClr val="976D9B">
                  <a:shade val="67500"/>
                  <a:satMod val="115000"/>
                </a:srgbClr>
              </a:gs>
              <a:gs pos="100000">
                <a:srgbClr val="976D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B6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5C101078-A94A-4C42-88AA-8284C23F3051}"/>
              </a:ext>
            </a:extLst>
          </p:cNvPr>
          <p:cNvSpPr/>
          <p:nvPr/>
        </p:nvSpPr>
        <p:spPr>
          <a:xfrm>
            <a:off x="1150411" y="1812367"/>
            <a:ext cx="1402290" cy="654608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7A2BB"/>
          </a:solidFill>
          <a:ln>
            <a:noFill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Sets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D8A32C-FD68-49E5-B615-E6871C2B7A28}"/>
              </a:ext>
            </a:extLst>
          </p:cNvPr>
          <p:cNvSpPr txBox="1">
            <a:spLocks/>
          </p:cNvSpPr>
          <p:nvPr/>
        </p:nvSpPr>
        <p:spPr>
          <a:xfrm>
            <a:off x="541297" y="425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Data Types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7F96-A48E-45B1-80A7-81C9D57970D7}"/>
              </a:ext>
            </a:extLst>
          </p:cNvPr>
          <p:cNvSpPr txBox="1"/>
          <p:nvPr/>
        </p:nvSpPr>
        <p:spPr>
          <a:xfrm>
            <a:off x="588922" y="3338126"/>
            <a:ext cx="4739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A set is a collection which is both unordered and unindexed.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Once a set is created, you cannot change its items, but you can add new items.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EED5612-85B0-47DE-84FF-2F944A89A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t="26063" r="8758" b="21060"/>
          <a:stretch/>
        </p:blipFill>
        <p:spPr bwMode="auto">
          <a:xfrm>
            <a:off x="5174094" y="2209594"/>
            <a:ext cx="6591983" cy="396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11380B-0C19-4DFA-816C-056C347C1E15}"/>
              </a:ext>
            </a:extLst>
          </p:cNvPr>
          <p:cNvSpPr/>
          <p:nvPr/>
        </p:nvSpPr>
        <p:spPr>
          <a:xfrm>
            <a:off x="6159973" y="1277731"/>
            <a:ext cx="5193827" cy="576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FF"/>
                </a:solidFill>
                <a:latin typeface="Consolas" panose="020B0609020204030204" pitchFamily="49" charset="0"/>
              </a:rPr>
              <a:t>myset</a:t>
            </a:r>
            <a:r>
              <a:rPr lang="en-IN" dirty="0">
                <a:solidFill>
                  <a:srgbClr val="FFFFFF"/>
                </a:solidFill>
                <a:latin typeface="Consolas" panose="020B0609020204030204" pitchFamily="49" charset="0"/>
              </a:rPr>
              <a:t> = {“Hack", “Club", “SIGCE”}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2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EE8FEF-5962-4657-AC14-E95C2805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168"/>
            <a:ext cx="12192000" cy="6882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BF31F-A246-4641-A888-E5BF850B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863" y="2022475"/>
            <a:ext cx="71628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Britannic Bold" panose="020B0903060703020204" pitchFamily="34" charset="0"/>
              </a:rPr>
              <a:t>TYPE CONVERSION IN PYTHON</a:t>
            </a:r>
            <a:endParaRPr lang="en-IN" sz="2400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EE8FEF-5962-4657-AC14-E95C2805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168"/>
            <a:ext cx="12192000" cy="6882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BF31F-A246-4641-A888-E5BF850B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0" y="2766218"/>
            <a:ext cx="10493247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ritannic Bold" panose="020B0903060703020204" pitchFamily="34" charset="0"/>
              </a:rPr>
              <a:t>TYPE CONVERSION IN PYTHON</a:t>
            </a:r>
            <a:endParaRPr lang="en-IN" sz="6000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2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74EF3-5FF0-40E3-8624-CF68902A7D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994E3E-6992-44CB-A927-2B897042B23C}"/>
              </a:ext>
            </a:extLst>
          </p:cNvPr>
          <p:cNvSpPr txBox="1">
            <a:spLocks/>
          </p:cNvSpPr>
          <p:nvPr/>
        </p:nvSpPr>
        <p:spPr>
          <a:xfrm>
            <a:off x="506413" y="419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u="sng" dirty="0">
                <a:solidFill>
                  <a:schemeClr val="bg1"/>
                </a:solidFill>
                <a:latin typeface="Garamond" panose="02020404030301010803"/>
                <a:ea typeface="+mn-ea"/>
                <a:cs typeface="+mn-cs"/>
              </a:rPr>
              <a:t>Type Conversion In Python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E95397-C07B-40AD-8C15-2FF915A5AFB7}"/>
              </a:ext>
            </a:extLst>
          </p:cNvPr>
          <p:cNvSpPr/>
          <p:nvPr/>
        </p:nvSpPr>
        <p:spPr>
          <a:xfrm>
            <a:off x="1937863" y="2367324"/>
            <a:ext cx="2539007" cy="1311272"/>
          </a:xfrm>
          <a:custGeom>
            <a:avLst/>
            <a:gdLst>
              <a:gd name="connsiteX0" fmla="*/ 0 w 2539007"/>
              <a:gd name="connsiteY0" fmla="*/ 0 h 1693518"/>
              <a:gd name="connsiteX1" fmla="*/ 2539007 w 2539007"/>
              <a:gd name="connsiteY1" fmla="*/ 0 h 1693518"/>
              <a:gd name="connsiteX2" fmla="*/ 2539007 w 2539007"/>
              <a:gd name="connsiteY2" fmla="*/ 1693518 h 1693518"/>
              <a:gd name="connsiteX3" fmla="*/ 0 w 2539007"/>
              <a:gd name="connsiteY3" fmla="*/ 1693518 h 1693518"/>
              <a:gd name="connsiteX4" fmla="*/ 0 w 2539007"/>
              <a:gd name="connsiteY4" fmla="*/ 0 h 169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07" h="1693518">
                <a:moveTo>
                  <a:pt x="0" y="0"/>
                </a:moveTo>
                <a:lnTo>
                  <a:pt x="2539007" y="0"/>
                </a:lnTo>
                <a:lnTo>
                  <a:pt x="2539007" y="1693518"/>
                </a:lnTo>
                <a:lnTo>
                  <a:pt x="0" y="16935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90000"/>
            </a:schemeClr>
          </a:solidFill>
          <a:ln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242" tIns="419608" rIns="419607" bIns="419608" numCol="1" spcCol="1270" anchor="ctr" anchorCtr="0">
            <a:noAutofit/>
          </a:bodyPr>
          <a:lstStyle/>
          <a:p>
            <a:pPr marL="0" lvl="0" indent="0" algn="l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>
                <a:solidFill>
                  <a:schemeClr val="bg1"/>
                </a:solidFill>
                <a:latin typeface="urw-din"/>
              </a:rPr>
              <a:t>Implicitly</a:t>
            </a:r>
            <a:endParaRPr lang="en-IN" sz="3200" kern="1200" dirty="0">
              <a:solidFill>
                <a:schemeClr val="bg1"/>
              </a:solidFill>
              <a:latin typeface="urw-din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02DAD7-C5DE-45B4-BE11-098735D2A886}"/>
              </a:ext>
            </a:extLst>
          </p:cNvPr>
          <p:cNvSpPr/>
          <p:nvPr/>
        </p:nvSpPr>
        <p:spPr>
          <a:xfrm>
            <a:off x="1937862" y="3678596"/>
            <a:ext cx="2539007" cy="1311272"/>
          </a:xfrm>
          <a:custGeom>
            <a:avLst/>
            <a:gdLst>
              <a:gd name="connsiteX0" fmla="*/ 0 w 2539007"/>
              <a:gd name="connsiteY0" fmla="*/ 0 h 1693518"/>
              <a:gd name="connsiteX1" fmla="*/ 2539007 w 2539007"/>
              <a:gd name="connsiteY1" fmla="*/ 0 h 1693518"/>
              <a:gd name="connsiteX2" fmla="*/ 2539007 w 2539007"/>
              <a:gd name="connsiteY2" fmla="*/ 1693518 h 1693518"/>
              <a:gd name="connsiteX3" fmla="*/ 0 w 2539007"/>
              <a:gd name="connsiteY3" fmla="*/ 1693518 h 1693518"/>
              <a:gd name="connsiteX4" fmla="*/ 0 w 2539007"/>
              <a:gd name="connsiteY4" fmla="*/ 0 h 169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07" h="1693518">
                <a:moveTo>
                  <a:pt x="0" y="0"/>
                </a:moveTo>
                <a:lnTo>
                  <a:pt x="2539007" y="0"/>
                </a:lnTo>
                <a:lnTo>
                  <a:pt x="2539007" y="1693518"/>
                </a:lnTo>
                <a:lnTo>
                  <a:pt x="0" y="16935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solidFill>
              <a:schemeClr val="accent1">
                <a:lumMod val="50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242" tIns="419608" rIns="419607" bIns="419608" numCol="1" spcCol="1270" anchor="ctr" anchorCtr="0">
            <a:noAutofit/>
          </a:bodyPr>
          <a:lstStyle/>
          <a:p>
            <a:pPr marL="0" lvl="0" indent="0" algn="l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>
                <a:solidFill>
                  <a:schemeClr val="bg1"/>
                </a:solidFill>
                <a:latin typeface="urw-din"/>
              </a:rPr>
              <a:t>Explicitly</a:t>
            </a:r>
            <a:endParaRPr lang="en-IN" sz="3200" kern="1200" dirty="0">
              <a:solidFill>
                <a:schemeClr val="bg1"/>
              </a:solidFill>
              <a:latin typeface="urw-din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A00B47B-E94C-4B57-A58F-C2C800F7BD72}"/>
              </a:ext>
            </a:extLst>
          </p:cNvPr>
          <p:cNvSpPr/>
          <p:nvPr/>
        </p:nvSpPr>
        <p:spPr>
          <a:xfrm>
            <a:off x="485641" y="1697397"/>
            <a:ext cx="1815079" cy="1692671"/>
          </a:xfrm>
          <a:custGeom>
            <a:avLst/>
            <a:gdLst>
              <a:gd name="connsiteX0" fmla="*/ 0 w 1692671"/>
              <a:gd name="connsiteY0" fmla="*/ 846336 h 1692671"/>
              <a:gd name="connsiteX1" fmla="*/ 846336 w 1692671"/>
              <a:gd name="connsiteY1" fmla="*/ 0 h 1692671"/>
              <a:gd name="connsiteX2" fmla="*/ 1692672 w 1692671"/>
              <a:gd name="connsiteY2" fmla="*/ 846336 h 1692671"/>
              <a:gd name="connsiteX3" fmla="*/ 846336 w 1692671"/>
              <a:gd name="connsiteY3" fmla="*/ 1692672 h 1692671"/>
              <a:gd name="connsiteX4" fmla="*/ 0 w 1692671"/>
              <a:gd name="connsiteY4" fmla="*/ 846336 h 169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671" h="1692671">
                <a:moveTo>
                  <a:pt x="0" y="846336"/>
                </a:moveTo>
                <a:cubicBezTo>
                  <a:pt x="0" y="378918"/>
                  <a:pt x="378918" y="0"/>
                  <a:pt x="846336" y="0"/>
                </a:cubicBezTo>
                <a:cubicBezTo>
                  <a:pt x="1313754" y="0"/>
                  <a:pt x="1692672" y="378918"/>
                  <a:pt x="1692672" y="846336"/>
                </a:cubicBezTo>
                <a:cubicBezTo>
                  <a:pt x="1692672" y="1313754"/>
                  <a:pt x="1313754" y="1692672"/>
                  <a:pt x="846336" y="1692672"/>
                </a:cubicBezTo>
                <a:cubicBezTo>
                  <a:pt x="378918" y="1692672"/>
                  <a:pt x="0" y="1313754"/>
                  <a:pt x="0" y="84633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886" tIns="247886" rIns="247886" bIns="247886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Type Conversion</a:t>
            </a:r>
            <a:endParaRPr lang="en-IN" sz="2300" kern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2840E2-1F66-4AB9-B013-C7AFA65107F0}"/>
              </a:ext>
            </a:extLst>
          </p:cNvPr>
          <p:cNvSpPr/>
          <p:nvPr/>
        </p:nvSpPr>
        <p:spPr>
          <a:xfrm>
            <a:off x="5610075" y="1697397"/>
            <a:ext cx="4777946" cy="1896221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Python interpreter automatically converts one data type to another without any user involvement.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F9280C-BAEF-4ED4-977E-267F2009634C}"/>
              </a:ext>
            </a:extLst>
          </p:cNvPr>
          <p:cNvSpPr/>
          <p:nvPr/>
        </p:nvSpPr>
        <p:spPr>
          <a:xfrm>
            <a:off x="5610074" y="3764692"/>
            <a:ext cx="6038229" cy="2784389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FFFFFF"/>
                </a:solidFill>
                <a:effectLst/>
                <a:latin typeface="urw-din"/>
              </a:rPr>
              <a:t>In Explicit Type Conversion in Python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the data type is manually changed by the user as per their requirement.</a:t>
            </a:r>
          </a:p>
          <a:p>
            <a:pPr algn="ctr"/>
            <a:endParaRPr lang="en-US" dirty="0">
              <a:solidFill>
                <a:srgbClr val="FFFFFF"/>
              </a:solidFill>
              <a:latin typeface="urw-din"/>
            </a:endParaRPr>
          </a:p>
          <a:p>
            <a:pPr algn="ctr"/>
            <a:endParaRPr lang="en-US" dirty="0">
              <a:solidFill>
                <a:srgbClr val="FFFFFF"/>
              </a:solidFill>
              <a:latin typeface="urw-din"/>
            </a:endParaRPr>
          </a:p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D7057D5-A1C1-43A4-BF6E-F6FD9E684421}"/>
              </a:ext>
            </a:extLst>
          </p:cNvPr>
          <p:cNvSpPr/>
          <p:nvPr/>
        </p:nvSpPr>
        <p:spPr>
          <a:xfrm>
            <a:off x="5923005" y="5445211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int()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0E30D7-1685-40B2-8E57-FB6B601818A5}"/>
              </a:ext>
            </a:extLst>
          </p:cNvPr>
          <p:cNvSpPr/>
          <p:nvPr/>
        </p:nvSpPr>
        <p:spPr>
          <a:xfrm>
            <a:off x="6495104" y="5960730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set()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50F6D2-46C7-487C-8076-C05BDC620E19}"/>
              </a:ext>
            </a:extLst>
          </p:cNvPr>
          <p:cNvSpPr/>
          <p:nvPr/>
        </p:nvSpPr>
        <p:spPr>
          <a:xfrm>
            <a:off x="9387123" y="5439033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oct()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8B51B5-B14D-45BF-84AE-757F2D49B234}"/>
              </a:ext>
            </a:extLst>
          </p:cNvPr>
          <p:cNvSpPr/>
          <p:nvPr/>
        </p:nvSpPr>
        <p:spPr>
          <a:xfrm>
            <a:off x="8225373" y="5439033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hex()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4A13AB-2B03-4184-9337-9F006111B5FB}"/>
              </a:ext>
            </a:extLst>
          </p:cNvPr>
          <p:cNvSpPr/>
          <p:nvPr/>
        </p:nvSpPr>
        <p:spPr>
          <a:xfrm>
            <a:off x="7096897" y="5441092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float()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1413CE1-6676-4574-81DD-E9B996244DFD}"/>
              </a:ext>
            </a:extLst>
          </p:cNvPr>
          <p:cNvSpPr/>
          <p:nvPr/>
        </p:nvSpPr>
        <p:spPr>
          <a:xfrm>
            <a:off x="7673187" y="5977581"/>
            <a:ext cx="992660" cy="3871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list()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94BF547-2918-48B4-8CC0-B51DA64BCF92}"/>
              </a:ext>
            </a:extLst>
          </p:cNvPr>
          <p:cNvSpPr/>
          <p:nvPr/>
        </p:nvSpPr>
        <p:spPr>
          <a:xfrm>
            <a:off x="8822438" y="5947719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dict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34A0C5-4836-45CD-B9F6-DC69AFD8D723}"/>
              </a:ext>
            </a:extLst>
          </p:cNvPr>
          <p:cNvSpPr/>
          <p:nvPr/>
        </p:nvSpPr>
        <p:spPr>
          <a:xfrm>
            <a:off x="10000521" y="5947719"/>
            <a:ext cx="1021492" cy="403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str()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6F8313-6EA5-43FB-B6CA-7CF653C665B3}"/>
              </a:ext>
            </a:extLst>
          </p:cNvPr>
          <p:cNvSpPr/>
          <p:nvPr/>
        </p:nvSpPr>
        <p:spPr>
          <a:xfrm>
            <a:off x="10544933" y="5449330"/>
            <a:ext cx="992660" cy="3871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tuple()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3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1CCA5D-2729-4BFE-B167-99E0F2EB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657CE-2167-465F-A877-346AE6CAE33B}"/>
              </a:ext>
            </a:extLst>
          </p:cNvPr>
          <p:cNvSpPr/>
          <p:nvPr/>
        </p:nvSpPr>
        <p:spPr>
          <a:xfrm>
            <a:off x="-7937" y="2401330"/>
            <a:ext cx="12192000" cy="2000808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9B767C-CCE4-42C1-800F-663B25C959E9}"/>
              </a:ext>
            </a:extLst>
          </p:cNvPr>
          <p:cNvSpPr txBox="1">
            <a:spLocks/>
          </p:cNvSpPr>
          <p:nvPr/>
        </p:nvSpPr>
        <p:spPr>
          <a:xfrm>
            <a:off x="800100" y="3093388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9B469C-09A0-4EA7-BE02-90103902D4E0}"/>
              </a:ext>
            </a:extLst>
          </p:cNvPr>
          <p:cNvSpPr txBox="1">
            <a:spLocks/>
          </p:cNvSpPr>
          <p:nvPr/>
        </p:nvSpPr>
        <p:spPr>
          <a:xfrm>
            <a:off x="896144" y="3762376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85B82A9-8462-476A-8EE5-DE716DCCFCA1}"/>
              </a:ext>
            </a:extLst>
          </p:cNvPr>
          <p:cNvSpPr txBox="1">
            <a:spLocks/>
          </p:cNvSpPr>
          <p:nvPr/>
        </p:nvSpPr>
        <p:spPr>
          <a:xfrm>
            <a:off x="609600" y="2773507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0" indent="0" algn="ctr" rtl="0" eaLnBrk="1" latinLnBrk="0" hangingPunct="1">
              <a:spcBef>
                <a:spcPts val="0"/>
              </a:spcBef>
              <a:buSzPct val="95000"/>
              <a:buFont typeface="Wingdings"/>
              <a:buNone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DC6F3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B14D2-5B98-4ADA-8A76-092EF0FCCB9C}"/>
              </a:ext>
            </a:extLst>
          </p:cNvPr>
          <p:cNvSpPr txBox="1"/>
          <p:nvPr/>
        </p:nvSpPr>
        <p:spPr>
          <a:xfrm>
            <a:off x="4781550" y="2629551"/>
            <a:ext cx="43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ARRAY OPERATIONS</a:t>
            </a:r>
            <a:endParaRPr lang="en-IN" sz="1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65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1CCA5D-2729-4BFE-B167-99E0F2EB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657CE-2167-465F-A877-346AE6CAE33B}"/>
              </a:ext>
            </a:extLst>
          </p:cNvPr>
          <p:cNvSpPr/>
          <p:nvPr/>
        </p:nvSpPr>
        <p:spPr>
          <a:xfrm>
            <a:off x="-7937" y="2401330"/>
            <a:ext cx="12192000" cy="2000808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9B767C-CCE4-42C1-800F-663B25C959E9}"/>
              </a:ext>
            </a:extLst>
          </p:cNvPr>
          <p:cNvSpPr txBox="1">
            <a:spLocks/>
          </p:cNvSpPr>
          <p:nvPr/>
        </p:nvSpPr>
        <p:spPr>
          <a:xfrm>
            <a:off x="781050" y="3587822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9B469C-09A0-4EA7-BE02-90103902D4E0}"/>
              </a:ext>
            </a:extLst>
          </p:cNvPr>
          <p:cNvSpPr txBox="1">
            <a:spLocks/>
          </p:cNvSpPr>
          <p:nvPr/>
        </p:nvSpPr>
        <p:spPr>
          <a:xfrm>
            <a:off x="896144" y="3762376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85B82A9-8462-476A-8EE5-DE716DCCFCA1}"/>
              </a:ext>
            </a:extLst>
          </p:cNvPr>
          <p:cNvSpPr txBox="1">
            <a:spLocks/>
          </p:cNvSpPr>
          <p:nvPr/>
        </p:nvSpPr>
        <p:spPr>
          <a:xfrm>
            <a:off x="573088" y="3286398"/>
            <a:ext cx="10972800" cy="639762"/>
          </a:xfrm>
          <a:prstGeom prst="rect">
            <a:avLst/>
          </a:prstGeom>
        </p:spPr>
        <p:txBody>
          <a:bodyPr vert="horz" wrap="square" tIns="0" anchor="ctr">
            <a:normAutofit/>
          </a:bodyPr>
          <a:lstStyle>
            <a:lvl1pPr marL="0" indent="0" algn="ctr" rtl="0" eaLnBrk="1" latinLnBrk="0" hangingPunct="1">
              <a:spcBef>
                <a:spcPts val="0"/>
              </a:spcBef>
              <a:buSzPct val="95000"/>
              <a:buFont typeface="Wingdings"/>
              <a:buNone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DC6F3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In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B14D2-5B98-4ADA-8A76-092EF0FCCB9C}"/>
              </a:ext>
            </a:extLst>
          </p:cNvPr>
          <p:cNvSpPr txBox="1"/>
          <p:nvPr/>
        </p:nvSpPr>
        <p:spPr>
          <a:xfrm>
            <a:off x="3014662" y="2581688"/>
            <a:ext cx="82772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ARRAY OPERATIONS</a:t>
            </a:r>
            <a:endParaRPr lang="en-IN" sz="4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64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212" y="323613"/>
            <a:ext cx="10353676" cy="568411"/>
          </a:xfrm>
        </p:spPr>
        <p:txBody>
          <a:bodyPr>
            <a:noAutofit/>
          </a:bodyPr>
          <a:lstStyle/>
          <a:p>
            <a:r>
              <a:rPr lang="en-US" sz="4800" dirty="0"/>
              <a:t>Python Array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C7DF31-4640-4A7A-A584-8269F814A6F5}"/>
              </a:ext>
            </a:extLst>
          </p:cNvPr>
          <p:cNvGrpSpPr/>
          <p:nvPr/>
        </p:nvGrpSpPr>
        <p:grpSpPr>
          <a:xfrm>
            <a:off x="883458" y="824295"/>
            <a:ext cx="3291328" cy="3722477"/>
            <a:chOff x="883458" y="824295"/>
            <a:chExt cx="3291328" cy="37224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0C9EF2-53D5-44E6-AE7E-EC2338C6BC81}"/>
                </a:ext>
              </a:extLst>
            </p:cNvPr>
            <p:cNvSpPr/>
            <p:nvPr/>
          </p:nvSpPr>
          <p:spPr>
            <a:xfrm>
              <a:off x="883458" y="832022"/>
              <a:ext cx="3275967" cy="3714750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kern="1200" dirty="0"/>
                <a:t>Collection of Same  items/data type stored at contiguous memory locations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A66F87-0673-4F51-86F1-0597E3F727FE}"/>
                </a:ext>
              </a:extLst>
            </p:cNvPr>
            <p:cNvSpPr/>
            <p:nvPr/>
          </p:nvSpPr>
          <p:spPr>
            <a:xfrm>
              <a:off x="898819" y="824295"/>
              <a:ext cx="3275967" cy="1485900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9D7319-05A8-4B2A-932E-AF4DA5313469}"/>
              </a:ext>
            </a:extLst>
          </p:cNvPr>
          <p:cNvGrpSpPr/>
          <p:nvPr/>
        </p:nvGrpSpPr>
        <p:grpSpPr>
          <a:xfrm>
            <a:off x="7886521" y="2817855"/>
            <a:ext cx="3348993" cy="3714750"/>
            <a:chOff x="7886521" y="2817855"/>
            <a:chExt cx="3348993" cy="37147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8299FA-6932-4701-8E2E-6232B8FD8E43}"/>
                </a:ext>
              </a:extLst>
            </p:cNvPr>
            <p:cNvSpPr/>
            <p:nvPr/>
          </p:nvSpPr>
          <p:spPr>
            <a:xfrm>
              <a:off x="7959547" y="2817855"/>
              <a:ext cx="3275967" cy="3714750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dirty="0"/>
                <a:t>Advantage </a:t>
              </a:r>
              <a:r>
                <a:rPr lang="en-US" sz="3200" dirty="0"/>
                <a:t>: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dirty="0"/>
                <a:t>array in python has no fixed size</a:t>
              </a:r>
              <a:endParaRPr lang="en-US" sz="21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AC580B-9014-4EEE-B3EB-8ED4FF36F591}"/>
                </a:ext>
              </a:extLst>
            </p:cNvPr>
            <p:cNvSpPr/>
            <p:nvPr/>
          </p:nvSpPr>
          <p:spPr>
            <a:xfrm>
              <a:off x="7886521" y="2817855"/>
              <a:ext cx="3275967" cy="1485900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DBBF6F-11B6-402D-AE84-134565060494}"/>
              </a:ext>
            </a:extLst>
          </p:cNvPr>
          <p:cNvGrpSpPr/>
          <p:nvPr/>
        </p:nvGrpSpPr>
        <p:grpSpPr>
          <a:xfrm>
            <a:off x="4421503" y="1804601"/>
            <a:ext cx="3501531" cy="3714750"/>
            <a:chOff x="4421503" y="1804601"/>
            <a:chExt cx="3501531" cy="37147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98358A-4053-4B93-97EC-40A8370AC8EC}"/>
                </a:ext>
              </a:extLst>
            </p:cNvPr>
            <p:cNvSpPr/>
            <p:nvPr/>
          </p:nvSpPr>
          <p:spPr>
            <a:xfrm>
              <a:off x="4421503" y="1804601"/>
              <a:ext cx="3275967" cy="3714750"/>
            </a:xfrm>
            <a:custGeom>
              <a:avLst/>
              <a:gdLst>
                <a:gd name="connsiteX0" fmla="*/ 0 w 3275967"/>
                <a:gd name="connsiteY0" fmla="*/ 0 h 3714750"/>
                <a:gd name="connsiteX1" fmla="*/ 3275967 w 3275967"/>
                <a:gd name="connsiteY1" fmla="*/ 0 h 3714750"/>
                <a:gd name="connsiteX2" fmla="*/ 3275967 w 3275967"/>
                <a:gd name="connsiteY2" fmla="*/ 3714750 h 3714750"/>
                <a:gd name="connsiteX3" fmla="*/ 0 w 3275967"/>
                <a:gd name="connsiteY3" fmla="*/ 3714750 h 3714750"/>
                <a:gd name="connsiteX4" fmla="*/ 0 w 3275967"/>
                <a:gd name="connsiteY4" fmla="*/ 0 h 37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3714750">
                  <a:moveTo>
                    <a:pt x="0" y="0"/>
                  </a:moveTo>
                  <a:lnTo>
                    <a:pt x="3275967" y="0"/>
                  </a:lnTo>
                  <a:lnTo>
                    <a:pt x="3275967" y="3714750"/>
                  </a:lnTo>
                  <a:lnTo>
                    <a:pt x="0" y="37147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485900" rIns="323593" bIns="33020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 dirty="0"/>
                <a:t>Array in Python can be created by importing array module.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1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6DB5C3-A070-4B51-B1BB-8F6AB9F431A8}"/>
                </a:ext>
              </a:extLst>
            </p:cNvPr>
            <p:cNvSpPr/>
            <p:nvPr/>
          </p:nvSpPr>
          <p:spPr>
            <a:xfrm>
              <a:off x="4421503" y="1804601"/>
              <a:ext cx="3275967" cy="1485900"/>
            </a:xfrm>
            <a:custGeom>
              <a:avLst/>
              <a:gdLst>
                <a:gd name="connsiteX0" fmla="*/ 0 w 3275967"/>
                <a:gd name="connsiteY0" fmla="*/ 0 h 1485900"/>
                <a:gd name="connsiteX1" fmla="*/ 3275967 w 3275967"/>
                <a:gd name="connsiteY1" fmla="*/ 0 h 1485900"/>
                <a:gd name="connsiteX2" fmla="*/ 3275967 w 3275967"/>
                <a:gd name="connsiteY2" fmla="*/ 1485900 h 1485900"/>
                <a:gd name="connsiteX3" fmla="*/ 0 w 3275967"/>
                <a:gd name="connsiteY3" fmla="*/ 1485900 h 1485900"/>
                <a:gd name="connsiteX4" fmla="*/ 0 w 3275967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7" h="1485900">
                  <a:moveTo>
                    <a:pt x="0" y="0"/>
                  </a:moveTo>
                  <a:lnTo>
                    <a:pt x="3275967" y="0"/>
                  </a:lnTo>
                  <a:lnTo>
                    <a:pt x="3275967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3593" tIns="165100" rIns="323593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539896-F0A8-448F-8FF9-6634B1BDEEB6}"/>
                </a:ext>
              </a:extLst>
            </p:cNvPr>
            <p:cNvSpPr txBox="1"/>
            <p:nvPr/>
          </p:nvSpPr>
          <p:spPr>
            <a:xfrm>
              <a:off x="4647067" y="4546772"/>
              <a:ext cx="3275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1200" dirty="0"/>
                <a:t>array(</a:t>
              </a:r>
              <a:r>
                <a:rPr lang="en-US" kern="1200" dirty="0" err="1"/>
                <a:t>data_type</a:t>
              </a:r>
              <a:r>
                <a:rPr lang="en-US" kern="1200" dirty="0"/>
                <a:t>, </a:t>
              </a:r>
              <a:r>
                <a:rPr lang="en-US" kern="1200" dirty="0" err="1"/>
                <a:t>value_list</a:t>
              </a:r>
              <a:r>
                <a:rPr lang="en-US" kern="1200" dirty="0"/>
                <a:t>)</a:t>
              </a:r>
            </a:p>
            <a:p>
              <a:endParaRPr lang="en-IN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3E1E05-5141-49F4-84BC-51BA1A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2" t="6768" r="38716" b="63069"/>
          <a:stretch/>
        </p:blipFill>
        <p:spPr>
          <a:xfrm>
            <a:off x="7909391" y="5288481"/>
            <a:ext cx="4109463" cy="13165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B73AF8-1AAC-4E0A-A579-4A215C434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0" t="10331" r="7077" b="11720"/>
          <a:stretch/>
        </p:blipFill>
        <p:spPr>
          <a:xfrm>
            <a:off x="7790177" y="1229003"/>
            <a:ext cx="4306630" cy="29217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3983E8-7808-4D2A-AF39-BB5E29FF4C78}"/>
              </a:ext>
            </a:extLst>
          </p:cNvPr>
          <p:cNvSpPr txBox="1"/>
          <p:nvPr/>
        </p:nvSpPr>
        <p:spPr>
          <a:xfrm>
            <a:off x="3048000" y="28308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0D76D9-E704-4AEE-891D-AEACADA90033}"/>
              </a:ext>
            </a:extLst>
          </p:cNvPr>
          <p:cNvSpPr/>
          <p:nvPr/>
        </p:nvSpPr>
        <p:spPr>
          <a:xfrm>
            <a:off x="7966509" y="4293649"/>
            <a:ext cx="3892492" cy="85189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88"/>
              </a:solidFill>
              <a:effectLst/>
              <a:latin typeface="Century Gothic" panose="020B0502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88"/>
              </a:solidFill>
              <a:latin typeface="Century Gothic" panose="020B0502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88"/>
                </a:solidFill>
                <a:effectLst/>
                <a:latin typeface="Century Gothic" panose="020B0502020202020204" pitchFamily="34" charset="0"/>
              </a:rPr>
              <a:t>from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array </a:t>
            </a:r>
            <a:r>
              <a:rPr lang="en-US" sz="1400" b="0" i="1" u="none" strike="noStrike" dirty="0">
                <a:solidFill>
                  <a:srgbClr val="000088"/>
                </a:solidFill>
                <a:effectLst/>
                <a:latin typeface="Century Gothic" panose="020B0502020202020204" pitchFamily="34" charset="0"/>
              </a:rPr>
              <a:t>import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*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 </a:t>
            </a:r>
            <a:endParaRPr lang="en-US" sz="1400" b="0" i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arrayName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array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typecode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,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[</a:t>
            </a:r>
            <a:r>
              <a:rPr lang="en-US" sz="1400" b="0" i="1" u="none" strike="noStrike" dirty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Initializers</a:t>
            </a:r>
            <a:r>
              <a:rPr lang="en-US" sz="1400" b="0" i="1" u="none" strike="noStrike" dirty="0">
                <a:solidFill>
                  <a:srgbClr val="666600"/>
                </a:solidFill>
                <a:effectLst/>
                <a:latin typeface="Century Gothic" panose="020B0502020202020204" pitchFamily="34" charset="0"/>
              </a:rPr>
              <a:t>])</a:t>
            </a:r>
            <a:r>
              <a:rPr lang="en-US" sz="1400" b="0" i="1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 </a:t>
            </a:r>
            <a:endParaRPr lang="en-US" sz="1400" b="0" i="1" dirty="0">
              <a:effectLst/>
            </a:endParaRPr>
          </a:p>
          <a:p>
            <a:br>
              <a:rPr lang="en-US" sz="1600" i="1" dirty="0"/>
            </a:br>
            <a:endParaRPr lang="en-IN" sz="16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1057A5-2D75-4A31-A876-7BBF3D15A1DD}"/>
              </a:ext>
            </a:extLst>
          </p:cNvPr>
          <p:cNvGrpSpPr/>
          <p:nvPr/>
        </p:nvGrpSpPr>
        <p:grpSpPr>
          <a:xfrm>
            <a:off x="4197612" y="1575486"/>
            <a:ext cx="6362138" cy="1944130"/>
            <a:chOff x="4197612" y="1575486"/>
            <a:chExt cx="6362138" cy="19441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471FBD-790E-418D-BB65-329B107FC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2" t="3681" r="1272" b="4884"/>
            <a:stretch/>
          </p:blipFill>
          <p:spPr>
            <a:xfrm>
              <a:off x="4974278" y="1575486"/>
              <a:ext cx="5585472" cy="1944130"/>
            </a:xfrm>
            <a:prstGeom prst="rect">
              <a:avLst/>
            </a:prstGeom>
          </p:spPr>
        </p:pic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33C607D-089D-476C-90E5-B2AF8931E4C3}"/>
                </a:ext>
              </a:extLst>
            </p:cNvPr>
            <p:cNvSpPr/>
            <p:nvPr/>
          </p:nvSpPr>
          <p:spPr>
            <a:xfrm>
              <a:off x="4197612" y="2424418"/>
              <a:ext cx="784131" cy="36408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en-US" sz="4800" dirty="0"/>
              <a:t>Array Operations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9E0975-4271-4503-BAAA-CE98CFC0D634}"/>
              </a:ext>
            </a:extLst>
          </p:cNvPr>
          <p:cNvGrpSpPr/>
          <p:nvPr/>
        </p:nvGrpSpPr>
        <p:grpSpPr>
          <a:xfrm>
            <a:off x="1289220" y="1903970"/>
            <a:ext cx="1672283" cy="1525030"/>
            <a:chOff x="1622852" y="1630062"/>
            <a:chExt cx="1672283" cy="1525030"/>
          </a:xfrm>
        </p:grpSpPr>
        <p:sp>
          <p:nvSpPr>
            <p:cNvPr id="3" name="Flowchart: Off-page Connector 2">
              <a:extLst>
                <a:ext uri="{FF2B5EF4-FFF2-40B4-BE49-F238E27FC236}">
                  <a16:creationId xmlns:a16="http://schemas.microsoft.com/office/drawing/2014/main" id="{F629D0DA-2E0F-4AC1-AD41-6FAEA51549B8}"/>
                </a:ext>
              </a:extLst>
            </p:cNvPr>
            <p:cNvSpPr/>
            <p:nvPr/>
          </p:nvSpPr>
          <p:spPr>
            <a:xfrm>
              <a:off x="1622852" y="1630062"/>
              <a:ext cx="1672283" cy="1525030"/>
            </a:xfrm>
            <a:prstGeom prst="flowChartOffpage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 descr="Add">
              <a:extLst>
                <a:ext uri="{FF2B5EF4-FFF2-40B4-BE49-F238E27FC236}">
                  <a16:creationId xmlns:a16="http://schemas.microsoft.com/office/drawing/2014/main" id="{393EB4A6-6E61-4F97-84D7-E28C751F3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7081" y="1872048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B0881F5-6A6F-495B-8E99-EE009F9B3E39}"/>
              </a:ext>
            </a:extLst>
          </p:cNvPr>
          <p:cNvGrpSpPr/>
          <p:nvPr/>
        </p:nvGrpSpPr>
        <p:grpSpPr>
          <a:xfrm>
            <a:off x="3546383" y="3429000"/>
            <a:ext cx="1672283" cy="1525030"/>
            <a:chOff x="3422816" y="3122141"/>
            <a:chExt cx="1672283" cy="1525030"/>
          </a:xfrm>
        </p:grpSpPr>
        <p:sp>
          <p:nvSpPr>
            <p:cNvPr id="12" name="Flowchart: Off-page Connector 11">
              <a:extLst>
                <a:ext uri="{FF2B5EF4-FFF2-40B4-BE49-F238E27FC236}">
                  <a16:creationId xmlns:a16="http://schemas.microsoft.com/office/drawing/2014/main" id="{D0C79C17-B7A3-40B9-AA7E-1CECD35818F8}"/>
                </a:ext>
              </a:extLst>
            </p:cNvPr>
            <p:cNvSpPr/>
            <p:nvPr/>
          </p:nvSpPr>
          <p:spPr>
            <a:xfrm>
              <a:off x="3422816" y="3122141"/>
              <a:ext cx="1672283" cy="1525030"/>
            </a:xfrm>
            <a:prstGeom prst="flowChartOffpageConnector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Graphic 8" descr="Magnifying glass">
              <a:extLst>
                <a:ext uri="{FF2B5EF4-FFF2-40B4-BE49-F238E27FC236}">
                  <a16:creationId xmlns:a16="http://schemas.microsoft.com/office/drawing/2014/main" id="{8A92D679-8990-4ABD-835F-51768AAA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1167" y="3346622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D66C0D-A6C8-4B88-84AB-63E3A9D857EF}"/>
              </a:ext>
            </a:extLst>
          </p:cNvPr>
          <p:cNvGrpSpPr/>
          <p:nvPr/>
        </p:nvGrpSpPr>
        <p:grpSpPr>
          <a:xfrm>
            <a:off x="5982726" y="1903970"/>
            <a:ext cx="1672283" cy="1525030"/>
            <a:chOff x="5544062" y="1761866"/>
            <a:chExt cx="1672283" cy="1525030"/>
          </a:xfrm>
        </p:grpSpPr>
        <p:sp>
          <p:nvSpPr>
            <p:cNvPr id="13" name="Flowchart: Off-page Connector 12">
              <a:extLst>
                <a:ext uri="{FF2B5EF4-FFF2-40B4-BE49-F238E27FC236}">
                  <a16:creationId xmlns:a16="http://schemas.microsoft.com/office/drawing/2014/main" id="{DDB29E5C-8096-4F81-9596-E704A2CE4399}"/>
                </a:ext>
              </a:extLst>
            </p:cNvPr>
            <p:cNvSpPr/>
            <p:nvPr/>
          </p:nvSpPr>
          <p:spPr>
            <a:xfrm>
              <a:off x="5544062" y="1761866"/>
              <a:ext cx="1672283" cy="1525030"/>
            </a:xfrm>
            <a:prstGeom prst="flowChartOffpage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" name="Graphic 9" descr="Recycle">
              <a:extLst>
                <a:ext uri="{FF2B5EF4-FFF2-40B4-BE49-F238E27FC236}">
                  <a16:creationId xmlns:a16="http://schemas.microsoft.com/office/drawing/2014/main" id="{C5DBE5F0-4183-4DCA-92BA-620ADDAC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23003" y="1961634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9768E2-0AA4-4B47-8DD2-67F0B1D4B307}"/>
              </a:ext>
            </a:extLst>
          </p:cNvPr>
          <p:cNvGrpSpPr/>
          <p:nvPr/>
        </p:nvGrpSpPr>
        <p:grpSpPr>
          <a:xfrm>
            <a:off x="8419069" y="3429000"/>
            <a:ext cx="1672283" cy="1525030"/>
            <a:chOff x="8270788" y="3155092"/>
            <a:chExt cx="1672283" cy="1525030"/>
          </a:xfrm>
        </p:grpSpPr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D3840EDC-B9C5-41B8-AD19-82A9A810420D}"/>
                </a:ext>
              </a:extLst>
            </p:cNvPr>
            <p:cNvSpPr/>
            <p:nvPr/>
          </p:nvSpPr>
          <p:spPr>
            <a:xfrm>
              <a:off x="8270788" y="3155092"/>
              <a:ext cx="1672283" cy="1525030"/>
            </a:xfrm>
            <a:prstGeom prst="flowChartOffpageConnector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Graphic 10" descr="Repeat">
              <a:extLst>
                <a:ext uri="{FF2B5EF4-FFF2-40B4-BE49-F238E27FC236}">
                  <a16:creationId xmlns:a16="http://schemas.microsoft.com/office/drawing/2014/main" id="{245C2712-B9E7-4119-8078-87EC2C42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9730" y="3344562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C70B99-8D15-4031-93B2-400BA4688E56}"/>
              </a:ext>
            </a:extLst>
          </p:cNvPr>
          <p:cNvSpPr/>
          <p:nvPr/>
        </p:nvSpPr>
        <p:spPr>
          <a:xfrm>
            <a:off x="1309811" y="3822356"/>
            <a:ext cx="1857631" cy="687860"/>
          </a:xfrm>
          <a:prstGeom prst="rightArrow">
            <a:avLst/>
          </a:prstGeom>
          <a:solidFill>
            <a:srgbClr val="976D9B"/>
          </a:soli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F2F128-162D-45B9-B55A-35FE466B9AB7}"/>
              </a:ext>
            </a:extLst>
          </p:cNvPr>
          <p:cNvSpPr/>
          <p:nvPr/>
        </p:nvSpPr>
        <p:spPr>
          <a:xfrm>
            <a:off x="8419069" y="2372496"/>
            <a:ext cx="1857631" cy="687860"/>
          </a:xfrm>
          <a:prstGeom prst="rightArrow">
            <a:avLst/>
          </a:prstGeom>
          <a:solidFill>
            <a:srgbClr val="976D9B"/>
          </a:soli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D1F0124-FED0-4676-B487-1D5E993552EF}"/>
              </a:ext>
            </a:extLst>
          </p:cNvPr>
          <p:cNvSpPr/>
          <p:nvPr/>
        </p:nvSpPr>
        <p:spPr>
          <a:xfrm>
            <a:off x="6044520" y="3812059"/>
            <a:ext cx="1857631" cy="687860"/>
          </a:xfrm>
          <a:prstGeom prst="rightArrow">
            <a:avLst/>
          </a:prstGeom>
          <a:solidFill>
            <a:srgbClr val="976D9B"/>
          </a:soli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345597D-3536-4481-ACA0-A662EF85CE39}"/>
              </a:ext>
            </a:extLst>
          </p:cNvPr>
          <p:cNvSpPr/>
          <p:nvPr/>
        </p:nvSpPr>
        <p:spPr>
          <a:xfrm>
            <a:off x="3433118" y="2372496"/>
            <a:ext cx="1857631" cy="687860"/>
          </a:xfrm>
          <a:prstGeom prst="rightArrow">
            <a:avLst/>
          </a:prstGeom>
          <a:solidFill>
            <a:srgbClr val="976D9B"/>
          </a:solidFill>
          <a:ln>
            <a:solidFill>
              <a:srgbClr val="976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94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0E275-F7E3-4D17-B567-1DE495D6E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8A32AE-C0C0-4323-B665-A3A166EB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42" y="1990726"/>
            <a:ext cx="8906133" cy="173033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PYTHON</a:t>
            </a:r>
            <a:br>
              <a:rPr lang="en-US" sz="20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0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ARRAY   </a:t>
            </a:r>
            <a:r>
              <a:rPr lang="en-US" sz="2000" dirty="0">
                <a:solidFill>
                  <a:srgbClr val="FFFF00"/>
                </a:solidFill>
                <a:latin typeface="Curlz MT" panose="04040404050702020202" pitchFamily="8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v/s  </a:t>
            </a:r>
            <a:r>
              <a:rPr lang="en-US" sz="20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LIST</a:t>
            </a:r>
            <a:endParaRPr lang="en-IN" sz="2000" dirty="0">
              <a:solidFill>
                <a:srgbClr val="FFFF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2420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7A001DF-9258-48B3-A6D8-27F0AD352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8" y="420953"/>
            <a:ext cx="11368216" cy="6016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43" y="468578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 learn today…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772DB1-8BA9-40B7-8FC4-6B5235925B66}"/>
              </a:ext>
            </a:extLst>
          </p:cNvPr>
          <p:cNvGrpSpPr/>
          <p:nvPr/>
        </p:nvGrpSpPr>
        <p:grpSpPr>
          <a:xfrm>
            <a:off x="1075293" y="2873044"/>
            <a:ext cx="2048477" cy="2309774"/>
            <a:chOff x="1075293" y="2873044"/>
            <a:chExt cx="2048477" cy="23097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D3DCFD9-DC52-428E-AB9B-3F9D3443E0A8}"/>
                </a:ext>
              </a:extLst>
            </p:cNvPr>
            <p:cNvSpPr/>
            <p:nvPr/>
          </p:nvSpPr>
          <p:spPr>
            <a:xfrm>
              <a:off x="1075293" y="2873044"/>
              <a:ext cx="2048477" cy="614543"/>
            </a:xfrm>
            <a:custGeom>
              <a:avLst/>
              <a:gdLst>
                <a:gd name="connsiteX0" fmla="*/ 0 w 2048477"/>
                <a:gd name="connsiteY0" fmla="*/ 0 h 614543"/>
                <a:gd name="connsiteX1" fmla="*/ 1864114 w 2048477"/>
                <a:gd name="connsiteY1" fmla="*/ 0 h 614543"/>
                <a:gd name="connsiteX2" fmla="*/ 2048477 w 2048477"/>
                <a:gd name="connsiteY2" fmla="*/ 307272 h 614543"/>
                <a:gd name="connsiteX3" fmla="*/ 1864114 w 2048477"/>
                <a:gd name="connsiteY3" fmla="*/ 614543 h 614543"/>
                <a:gd name="connsiteX4" fmla="*/ 0 w 2048477"/>
                <a:gd name="connsiteY4" fmla="*/ 614543 h 614543"/>
                <a:gd name="connsiteX5" fmla="*/ 184363 w 2048477"/>
                <a:gd name="connsiteY5" fmla="*/ 307272 h 614543"/>
                <a:gd name="connsiteX6" fmla="*/ 0 w 2048477"/>
                <a:gd name="connsiteY6" fmla="*/ 0 h 6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8477" h="614543">
                  <a:moveTo>
                    <a:pt x="0" y="0"/>
                  </a:moveTo>
                  <a:lnTo>
                    <a:pt x="1864114" y="0"/>
                  </a:lnTo>
                  <a:lnTo>
                    <a:pt x="2048477" y="307272"/>
                  </a:lnTo>
                  <a:lnTo>
                    <a:pt x="1864114" y="614543"/>
                  </a:lnTo>
                  <a:lnTo>
                    <a:pt x="0" y="614543"/>
                  </a:lnTo>
                  <a:lnTo>
                    <a:pt x="184363" y="30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242" tIns="75879" rIns="260242" bIns="7587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Lesson 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6EDD285-BC53-4CC3-BB24-1CF461B4302A}"/>
                </a:ext>
              </a:extLst>
            </p:cNvPr>
            <p:cNvSpPr/>
            <p:nvPr/>
          </p:nvSpPr>
          <p:spPr>
            <a:xfrm>
              <a:off x="1075293" y="3487587"/>
              <a:ext cx="1864114" cy="1695231"/>
            </a:xfrm>
            <a:custGeom>
              <a:avLst/>
              <a:gdLst>
                <a:gd name="connsiteX0" fmla="*/ 0 w 1864114"/>
                <a:gd name="connsiteY0" fmla="*/ 0 h 1695231"/>
                <a:gd name="connsiteX1" fmla="*/ 1864114 w 1864114"/>
                <a:gd name="connsiteY1" fmla="*/ 0 h 1695231"/>
                <a:gd name="connsiteX2" fmla="*/ 1864114 w 1864114"/>
                <a:gd name="connsiteY2" fmla="*/ 1695231 h 1695231"/>
                <a:gd name="connsiteX3" fmla="*/ 0 w 1864114"/>
                <a:gd name="connsiteY3" fmla="*/ 1695231 h 1695231"/>
                <a:gd name="connsiteX4" fmla="*/ 0 w 1864114"/>
                <a:gd name="connsiteY4" fmla="*/ 0 h 16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14" h="1695231">
                  <a:moveTo>
                    <a:pt x="0" y="0"/>
                  </a:moveTo>
                  <a:lnTo>
                    <a:pt x="1864114" y="0"/>
                  </a:lnTo>
                  <a:lnTo>
                    <a:pt x="1864114" y="1695231"/>
                  </a:lnTo>
                  <a:lnTo>
                    <a:pt x="0" y="1695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306" tIns="147306" rIns="147306" bIns="294613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accent1">
                      <a:lumMod val="50000"/>
                    </a:schemeClr>
                  </a:solidFill>
                </a:rPr>
                <a:t>Variable and their naming conversions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FE770E-E8F4-4D22-8A08-349B10D40066}"/>
              </a:ext>
            </a:extLst>
          </p:cNvPr>
          <p:cNvGrpSpPr/>
          <p:nvPr/>
        </p:nvGrpSpPr>
        <p:grpSpPr>
          <a:xfrm>
            <a:off x="3073527" y="2873044"/>
            <a:ext cx="2048477" cy="2309774"/>
            <a:chOff x="3073527" y="2873044"/>
            <a:chExt cx="2048477" cy="23097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2B847FB-E6E9-478F-B516-910EB8B169DD}"/>
                </a:ext>
              </a:extLst>
            </p:cNvPr>
            <p:cNvSpPr/>
            <p:nvPr/>
          </p:nvSpPr>
          <p:spPr>
            <a:xfrm>
              <a:off x="3073527" y="2873044"/>
              <a:ext cx="2048477" cy="614543"/>
            </a:xfrm>
            <a:custGeom>
              <a:avLst/>
              <a:gdLst>
                <a:gd name="connsiteX0" fmla="*/ 0 w 2048477"/>
                <a:gd name="connsiteY0" fmla="*/ 0 h 614543"/>
                <a:gd name="connsiteX1" fmla="*/ 1864114 w 2048477"/>
                <a:gd name="connsiteY1" fmla="*/ 0 h 614543"/>
                <a:gd name="connsiteX2" fmla="*/ 2048477 w 2048477"/>
                <a:gd name="connsiteY2" fmla="*/ 307272 h 614543"/>
                <a:gd name="connsiteX3" fmla="*/ 1864114 w 2048477"/>
                <a:gd name="connsiteY3" fmla="*/ 614543 h 614543"/>
                <a:gd name="connsiteX4" fmla="*/ 0 w 2048477"/>
                <a:gd name="connsiteY4" fmla="*/ 614543 h 614543"/>
                <a:gd name="connsiteX5" fmla="*/ 184363 w 2048477"/>
                <a:gd name="connsiteY5" fmla="*/ 307272 h 614543"/>
                <a:gd name="connsiteX6" fmla="*/ 0 w 2048477"/>
                <a:gd name="connsiteY6" fmla="*/ 0 h 6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8477" h="614543">
                  <a:moveTo>
                    <a:pt x="0" y="0"/>
                  </a:moveTo>
                  <a:lnTo>
                    <a:pt x="1864114" y="0"/>
                  </a:lnTo>
                  <a:lnTo>
                    <a:pt x="2048477" y="307272"/>
                  </a:lnTo>
                  <a:lnTo>
                    <a:pt x="1864114" y="614543"/>
                  </a:lnTo>
                  <a:lnTo>
                    <a:pt x="0" y="614543"/>
                  </a:lnTo>
                  <a:lnTo>
                    <a:pt x="184363" y="30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242" tIns="75879" rIns="260242" bIns="7587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Lesson 2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EDC24C-A866-4DF0-B178-4C0CD851C71C}"/>
                </a:ext>
              </a:extLst>
            </p:cNvPr>
            <p:cNvSpPr/>
            <p:nvPr/>
          </p:nvSpPr>
          <p:spPr>
            <a:xfrm>
              <a:off x="3073527" y="3487587"/>
              <a:ext cx="1864114" cy="1695231"/>
            </a:xfrm>
            <a:custGeom>
              <a:avLst/>
              <a:gdLst>
                <a:gd name="connsiteX0" fmla="*/ 0 w 1864114"/>
                <a:gd name="connsiteY0" fmla="*/ 0 h 1695231"/>
                <a:gd name="connsiteX1" fmla="*/ 1864114 w 1864114"/>
                <a:gd name="connsiteY1" fmla="*/ 0 h 1695231"/>
                <a:gd name="connsiteX2" fmla="*/ 1864114 w 1864114"/>
                <a:gd name="connsiteY2" fmla="*/ 1695231 h 1695231"/>
                <a:gd name="connsiteX3" fmla="*/ 0 w 1864114"/>
                <a:gd name="connsiteY3" fmla="*/ 1695231 h 1695231"/>
                <a:gd name="connsiteX4" fmla="*/ 0 w 1864114"/>
                <a:gd name="connsiteY4" fmla="*/ 0 h 16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14" h="1695231">
                  <a:moveTo>
                    <a:pt x="0" y="0"/>
                  </a:moveTo>
                  <a:lnTo>
                    <a:pt x="1864114" y="0"/>
                  </a:lnTo>
                  <a:lnTo>
                    <a:pt x="1864114" y="1695231"/>
                  </a:lnTo>
                  <a:lnTo>
                    <a:pt x="0" y="1695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306" tIns="147306" rIns="147306" bIns="294613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2">
                      <a:lumMod val="25000"/>
                    </a:schemeClr>
                  </a:solidFill>
                </a:rPr>
                <a:t>Data types(int, lists, numbers, tuples, strings, dictionaries, set)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77F858-DFF7-4E3B-A73D-C08E877F39E0}"/>
              </a:ext>
            </a:extLst>
          </p:cNvPr>
          <p:cNvGrpSpPr/>
          <p:nvPr/>
        </p:nvGrpSpPr>
        <p:grpSpPr>
          <a:xfrm>
            <a:off x="5071761" y="2873044"/>
            <a:ext cx="2048477" cy="2309774"/>
            <a:chOff x="5071761" y="2873044"/>
            <a:chExt cx="2048477" cy="230977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E78C202-78EA-4269-AC56-EA6BE48D5E6E}"/>
                </a:ext>
              </a:extLst>
            </p:cNvPr>
            <p:cNvSpPr/>
            <p:nvPr/>
          </p:nvSpPr>
          <p:spPr>
            <a:xfrm>
              <a:off x="5071761" y="2873044"/>
              <a:ext cx="2048477" cy="614543"/>
            </a:xfrm>
            <a:custGeom>
              <a:avLst/>
              <a:gdLst>
                <a:gd name="connsiteX0" fmla="*/ 0 w 2048477"/>
                <a:gd name="connsiteY0" fmla="*/ 0 h 614543"/>
                <a:gd name="connsiteX1" fmla="*/ 1864114 w 2048477"/>
                <a:gd name="connsiteY1" fmla="*/ 0 h 614543"/>
                <a:gd name="connsiteX2" fmla="*/ 2048477 w 2048477"/>
                <a:gd name="connsiteY2" fmla="*/ 307272 h 614543"/>
                <a:gd name="connsiteX3" fmla="*/ 1864114 w 2048477"/>
                <a:gd name="connsiteY3" fmla="*/ 614543 h 614543"/>
                <a:gd name="connsiteX4" fmla="*/ 0 w 2048477"/>
                <a:gd name="connsiteY4" fmla="*/ 614543 h 614543"/>
                <a:gd name="connsiteX5" fmla="*/ 184363 w 2048477"/>
                <a:gd name="connsiteY5" fmla="*/ 307272 h 614543"/>
                <a:gd name="connsiteX6" fmla="*/ 0 w 2048477"/>
                <a:gd name="connsiteY6" fmla="*/ 0 h 6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8477" h="614543">
                  <a:moveTo>
                    <a:pt x="0" y="0"/>
                  </a:moveTo>
                  <a:lnTo>
                    <a:pt x="1864114" y="0"/>
                  </a:lnTo>
                  <a:lnTo>
                    <a:pt x="2048477" y="307272"/>
                  </a:lnTo>
                  <a:lnTo>
                    <a:pt x="1864114" y="614543"/>
                  </a:lnTo>
                  <a:lnTo>
                    <a:pt x="0" y="614543"/>
                  </a:lnTo>
                  <a:lnTo>
                    <a:pt x="184363" y="30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242" tIns="75879" rIns="260242" bIns="7587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Lesson 3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B045E0-F616-405F-A46F-15BB9F00A34C}"/>
                </a:ext>
              </a:extLst>
            </p:cNvPr>
            <p:cNvSpPr/>
            <p:nvPr/>
          </p:nvSpPr>
          <p:spPr>
            <a:xfrm>
              <a:off x="5071761" y="3487587"/>
              <a:ext cx="1864114" cy="1695231"/>
            </a:xfrm>
            <a:custGeom>
              <a:avLst/>
              <a:gdLst>
                <a:gd name="connsiteX0" fmla="*/ 0 w 1864114"/>
                <a:gd name="connsiteY0" fmla="*/ 0 h 1695231"/>
                <a:gd name="connsiteX1" fmla="*/ 1864114 w 1864114"/>
                <a:gd name="connsiteY1" fmla="*/ 0 h 1695231"/>
                <a:gd name="connsiteX2" fmla="*/ 1864114 w 1864114"/>
                <a:gd name="connsiteY2" fmla="*/ 1695231 h 1695231"/>
                <a:gd name="connsiteX3" fmla="*/ 0 w 1864114"/>
                <a:gd name="connsiteY3" fmla="*/ 1695231 h 1695231"/>
                <a:gd name="connsiteX4" fmla="*/ 0 w 1864114"/>
                <a:gd name="connsiteY4" fmla="*/ 0 h 16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14" h="1695231">
                  <a:moveTo>
                    <a:pt x="0" y="0"/>
                  </a:moveTo>
                  <a:lnTo>
                    <a:pt x="1864114" y="0"/>
                  </a:lnTo>
                  <a:lnTo>
                    <a:pt x="1864114" y="1695231"/>
                  </a:lnTo>
                  <a:lnTo>
                    <a:pt x="0" y="1695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306" tIns="147306" rIns="147306" bIns="294613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>
                  <a:solidFill>
                    <a:schemeClr val="accent1">
                      <a:lumMod val="50000"/>
                    </a:schemeClr>
                  </a:solidFill>
                </a:rPr>
                <a:t>Type Conversion of data type</a:t>
              </a:r>
              <a:r>
                <a:rPr lang="en-US" sz="1800" kern="12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93CB02-342E-499D-A36A-23A62F01F81C}"/>
              </a:ext>
            </a:extLst>
          </p:cNvPr>
          <p:cNvGrpSpPr/>
          <p:nvPr/>
        </p:nvGrpSpPr>
        <p:grpSpPr>
          <a:xfrm>
            <a:off x="7069995" y="2873044"/>
            <a:ext cx="2048477" cy="2309774"/>
            <a:chOff x="7069995" y="2873044"/>
            <a:chExt cx="2048477" cy="23097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CE34CB-5293-4883-92E7-3D6C10FB9DE6}"/>
                </a:ext>
              </a:extLst>
            </p:cNvPr>
            <p:cNvSpPr/>
            <p:nvPr/>
          </p:nvSpPr>
          <p:spPr>
            <a:xfrm>
              <a:off x="7069995" y="2873044"/>
              <a:ext cx="2048477" cy="614543"/>
            </a:xfrm>
            <a:custGeom>
              <a:avLst/>
              <a:gdLst>
                <a:gd name="connsiteX0" fmla="*/ 0 w 2048477"/>
                <a:gd name="connsiteY0" fmla="*/ 0 h 614543"/>
                <a:gd name="connsiteX1" fmla="*/ 1864114 w 2048477"/>
                <a:gd name="connsiteY1" fmla="*/ 0 h 614543"/>
                <a:gd name="connsiteX2" fmla="*/ 2048477 w 2048477"/>
                <a:gd name="connsiteY2" fmla="*/ 307272 h 614543"/>
                <a:gd name="connsiteX3" fmla="*/ 1864114 w 2048477"/>
                <a:gd name="connsiteY3" fmla="*/ 614543 h 614543"/>
                <a:gd name="connsiteX4" fmla="*/ 0 w 2048477"/>
                <a:gd name="connsiteY4" fmla="*/ 614543 h 614543"/>
                <a:gd name="connsiteX5" fmla="*/ 184363 w 2048477"/>
                <a:gd name="connsiteY5" fmla="*/ 307272 h 614543"/>
                <a:gd name="connsiteX6" fmla="*/ 0 w 2048477"/>
                <a:gd name="connsiteY6" fmla="*/ 0 h 6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8477" h="614543">
                  <a:moveTo>
                    <a:pt x="0" y="0"/>
                  </a:moveTo>
                  <a:lnTo>
                    <a:pt x="1864114" y="0"/>
                  </a:lnTo>
                  <a:lnTo>
                    <a:pt x="2048477" y="307272"/>
                  </a:lnTo>
                  <a:lnTo>
                    <a:pt x="1864114" y="614543"/>
                  </a:lnTo>
                  <a:lnTo>
                    <a:pt x="0" y="614543"/>
                  </a:lnTo>
                  <a:lnTo>
                    <a:pt x="184363" y="30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658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242" tIns="75879" rIns="260242" bIns="7587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Lesson 4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ED2B65-7FCD-497E-B5B7-95DC2E593AAB}"/>
                </a:ext>
              </a:extLst>
            </p:cNvPr>
            <p:cNvSpPr/>
            <p:nvPr/>
          </p:nvSpPr>
          <p:spPr>
            <a:xfrm>
              <a:off x="7069995" y="3487587"/>
              <a:ext cx="1864114" cy="1695231"/>
            </a:xfrm>
            <a:custGeom>
              <a:avLst/>
              <a:gdLst>
                <a:gd name="connsiteX0" fmla="*/ 0 w 1864114"/>
                <a:gd name="connsiteY0" fmla="*/ 0 h 1695231"/>
                <a:gd name="connsiteX1" fmla="*/ 1864114 w 1864114"/>
                <a:gd name="connsiteY1" fmla="*/ 0 h 1695231"/>
                <a:gd name="connsiteX2" fmla="*/ 1864114 w 1864114"/>
                <a:gd name="connsiteY2" fmla="*/ 1695231 h 1695231"/>
                <a:gd name="connsiteX3" fmla="*/ 0 w 1864114"/>
                <a:gd name="connsiteY3" fmla="*/ 1695231 h 1695231"/>
                <a:gd name="connsiteX4" fmla="*/ 0 w 1864114"/>
                <a:gd name="connsiteY4" fmla="*/ 0 h 16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14" h="1695231">
                  <a:moveTo>
                    <a:pt x="0" y="0"/>
                  </a:moveTo>
                  <a:lnTo>
                    <a:pt x="1864114" y="0"/>
                  </a:lnTo>
                  <a:lnTo>
                    <a:pt x="1864114" y="1695231"/>
                  </a:lnTo>
                  <a:lnTo>
                    <a:pt x="0" y="1695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7B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306" tIns="147306" rIns="147306" bIns="294613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>
                  <a:solidFill>
                    <a:schemeClr val="accent1">
                      <a:lumMod val="50000"/>
                    </a:schemeClr>
                  </a:solidFill>
                </a:rPr>
                <a:t>Array Operations</a:t>
              </a:r>
              <a:endParaRPr lang="en-US" sz="1800" kern="12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FB2E01-A8AE-4E18-84E9-AB3FE6ECF4EE}"/>
              </a:ext>
            </a:extLst>
          </p:cNvPr>
          <p:cNvGrpSpPr/>
          <p:nvPr/>
        </p:nvGrpSpPr>
        <p:grpSpPr>
          <a:xfrm>
            <a:off x="9068229" y="2873044"/>
            <a:ext cx="2048477" cy="2309774"/>
            <a:chOff x="9068229" y="2873044"/>
            <a:chExt cx="2048477" cy="23097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C159CB-707D-4422-A5D2-5FAB1775809B}"/>
                </a:ext>
              </a:extLst>
            </p:cNvPr>
            <p:cNvSpPr/>
            <p:nvPr/>
          </p:nvSpPr>
          <p:spPr>
            <a:xfrm>
              <a:off x="9068229" y="2873044"/>
              <a:ext cx="2048477" cy="614543"/>
            </a:xfrm>
            <a:custGeom>
              <a:avLst/>
              <a:gdLst>
                <a:gd name="connsiteX0" fmla="*/ 0 w 2048477"/>
                <a:gd name="connsiteY0" fmla="*/ 0 h 614543"/>
                <a:gd name="connsiteX1" fmla="*/ 1864114 w 2048477"/>
                <a:gd name="connsiteY1" fmla="*/ 0 h 614543"/>
                <a:gd name="connsiteX2" fmla="*/ 2048477 w 2048477"/>
                <a:gd name="connsiteY2" fmla="*/ 307272 h 614543"/>
                <a:gd name="connsiteX3" fmla="*/ 1864114 w 2048477"/>
                <a:gd name="connsiteY3" fmla="*/ 614543 h 614543"/>
                <a:gd name="connsiteX4" fmla="*/ 0 w 2048477"/>
                <a:gd name="connsiteY4" fmla="*/ 614543 h 614543"/>
                <a:gd name="connsiteX5" fmla="*/ 184363 w 2048477"/>
                <a:gd name="connsiteY5" fmla="*/ 307272 h 614543"/>
                <a:gd name="connsiteX6" fmla="*/ 0 w 2048477"/>
                <a:gd name="connsiteY6" fmla="*/ 0 h 6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8477" h="614543">
                  <a:moveTo>
                    <a:pt x="0" y="0"/>
                  </a:moveTo>
                  <a:lnTo>
                    <a:pt x="1864114" y="0"/>
                  </a:lnTo>
                  <a:lnTo>
                    <a:pt x="2048477" y="307272"/>
                  </a:lnTo>
                  <a:lnTo>
                    <a:pt x="1864114" y="614543"/>
                  </a:lnTo>
                  <a:lnTo>
                    <a:pt x="0" y="614543"/>
                  </a:lnTo>
                  <a:lnTo>
                    <a:pt x="184363" y="30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242" tIns="75879" rIns="260242" bIns="7587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Lesson 5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B8ED46-7C6E-4D4C-96E9-605CB2D5035A}"/>
                </a:ext>
              </a:extLst>
            </p:cNvPr>
            <p:cNvSpPr/>
            <p:nvPr/>
          </p:nvSpPr>
          <p:spPr>
            <a:xfrm>
              <a:off x="9068229" y="3487587"/>
              <a:ext cx="1864114" cy="1695231"/>
            </a:xfrm>
            <a:custGeom>
              <a:avLst/>
              <a:gdLst>
                <a:gd name="connsiteX0" fmla="*/ 0 w 1864114"/>
                <a:gd name="connsiteY0" fmla="*/ 0 h 1695231"/>
                <a:gd name="connsiteX1" fmla="*/ 1864114 w 1864114"/>
                <a:gd name="connsiteY1" fmla="*/ 0 h 1695231"/>
                <a:gd name="connsiteX2" fmla="*/ 1864114 w 1864114"/>
                <a:gd name="connsiteY2" fmla="*/ 1695231 h 1695231"/>
                <a:gd name="connsiteX3" fmla="*/ 0 w 1864114"/>
                <a:gd name="connsiteY3" fmla="*/ 1695231 h 1695231"/>
                <a:gd name="connsiteX4" fmla="*/ 0 w 1864114"/>
                <a:gd name="connsiteY4" fmla="*/ 0 h 16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14" h="1695231">
                  <a:moveTo>
                    <a:pt x="0" y="0"/>
                  </a:moveTo>
                  <a:lnTo>
                    <a:pt x="1864114" y="0"/>
                  </a:lnTo>
                  <a:lnTo>
                    <a:pt x="1864114" y="1695231"/>
                  </a:lnTo>
                  <a:lnTo>
                    <a:pt x="0" y="1695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306" tIns="147306" rIns="147306" bIns="294613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accent1">
                      <a:lumMod val="50000"/>
                    </a:schemeClr>
                  </a:solidFill>
                </a:rPr>
                <a:t>Difference between Python lists and arrays</a:t>
              </a: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C4501A-F924-492E-BAF6-160F8941C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5806440"/>
            <a:ext cx="118533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3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0E275-F7E3-4D17-B567-1DE495D6E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8A32AE-C0C0-4323-B665-A3A166EB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42" y="1990726"/>
            <a:ext cx="8906133" cy="1730332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Footlight MT Light" panose="0204060206030A0203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PYTHON</a:t>
            </a:r>
            <a:br>
              <a:rPr lang="en-US" sz="6000" dirty="0">
                <a:solidFill>
                  <a:srgbClr val="FFFF00"/>
                </a:solidFill>
                <a:latin typeface="Footlight MT Light" panose="0204060206030A0203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6000" dirty="0">
                <a:solidFill>
                  <a:srgbClr val="FFFF00"/>
                </a:solidFill>
                <a:latin typeface="Footlight MT Light" panose="0204060206030A0203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ARRAY   </a:t>
            </a:r>
            <a:r>
              <a:rPr lang="en-US" sz="6000" dirty="0">
                <a:solidFill>
                  <a:srgbClr val="FFFF00"/>
                </a:solidFill>
                <a:latin typeface="Curlz MT" panose="04040404050702020202" pitchFamily="8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v/s</a:t>
            </a:r>
            <a:r>
              <a:rPr lang="en-US" sz="6000" dirty="0">
                <a:solidFill>
                  <a:srgbClr val="FFFF00"/>
                </a:solidFill>
                <a:latin typeface="Footlight MT Light" panose="0204060206030A0203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LIST</a:t>
            </a:r>
            <a:endParaRPr lang="en-IN" sz="6000" dirty="0">
              <a:solidFill>
                <a:srgbClr val="FFFF00"/>
              </a:solidFill>
              <a:latin typeface="Footlight MT Light" panose="0204060206030A0203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9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0623A1-1767-4E57-98C0-C854133570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0000">
              <a:shade val="30000"/>
              <a:satMod val="115000"/>
            </a:srgbClr>
          </a:solidFill>
          <a:ln>
            <a:solidFill>
              <a:srgbClr val="7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E6F09D-E1A0-4ED8-B424-5C6A39BBE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123062"/>
              </p:ext>
            </p:extLst>
          </p:nvPr>
        </p:nvGraphicFramePr>
        <p:xfrm>
          <a:off x="909637" y="528637"/>
          <a:ext cx="10372726" cy="580072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186363">
                  <a:extLst>
                    <a:ext uri="{9D8B030D-6E8A-4147-A177-3AD203B41FA5}">
                      <a16:colId xmlns:a16="http://schemas.microsoft.com/office/drawing/2014/main" val="2572731564"/>
                    </a:ext>
                  </a:extLst>
                </a:gridCol>
                <a:gridCol w="5186363">
                  <a:extLst>
                    <a:ext uri="{9D8B030D-6E8A-4147-A177-3AD203B41FA5}">
                      <a16:colId xmlns:a16="http://schemas.microsoft.com/office/drawing/2014/main" val="2119265121"/>
                    </a:ext>
                  </a:extLst>
                </a:gridCol>
              </a:tblGrid>
              <a:tr h="8086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Footlight MT Light" panose="0204060206030A020304" pitchFamily="18" charset="0"/>
                        </a:rPr>
                        <a:t>List</a:t>
                      </a:r>
                      <a:endParaRPr lang="en-IN" sz="2800" dirty="0">
                        <a:solidFill>
                          <a:schemeClr val="tx1"/>
                        </a:solidFill>
                        <a:latin typeface="Footlight MT Light" panose="0204060206030A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Footlight MT Light" panose="0204060206030A020304" pitchFamily="18" charset="0"/>
                        </a:rPr>
                        <a:t>Array</a:t>
                      </a:r>
                      <a:endParaRPr lang="en-IN" sz="2800" dirty="0">
                        <a:solidFill>
                          <a:schemeClr val="tx1"/>
                        </a:solidFill>
                        <a:latin typeface="Footlight MT Light" panose="0204060206030A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50597"/>
                  </a:ext>
                </a:extLst>
              </a:tr>
              <a:tr h="84305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91558"/>
                  </a:ext>
                </a:extLst>
              </a:tr>
              <a:tr h="914212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221039"/>
                  </a:ext>
                </a:extLst>
              </a:tr>
              <a:tr h="808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59327"/>
                  </a:ext>
                </a:extLst>
              </a:tr>
              <a:tr h="808691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78313"/>
                  </a:ext>
                </a:extLst>
              </a:tr>
              <a:tr h="808691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4151"/>
                  </a:ext>
                </a:extLst>
              </a:tr>
              <a:tr h="808691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655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4D8293-4A32-4770-A839-369DB878BFD8}"/>
              </a:ext>
            </a:extLst>
          </p:cNvPr>
          <p:cNvSpPr txBox="1"/>
          <p:nvPr/>
        </p:nvSpPr>
        <p:spPr>
          <a:xfrm>
            <a:off x="1326292" y="1540476"/>
            <a:ext cx="458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1.Elements belonging to different data types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5B4CF-7CA7-480B-B4EB-4C9FB2CE51AC}"/>
              </a:ext>
            </a:extLst>
          </p:cNvPr>
          <p:cNvSpPr txBox="1"/>
          <p:nvPr/>
        </p:nvSpPr>
        <p:spPr>
          <a:xfrm>
            <a:off x="6541474" y="1586642"/>
            <a:ext cx="436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Elements belonging to the same data type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577F0-1503-4758-B7E1-ED3698640898}"/>
              </a:ext>
            </a:extLst>
          </p:cNvPr>
          <p:cNvSpPr txBox="1"/>
          <p:nvPr/>
        </p:nvSpPr>
        <p:spPr>
          <a:xfrm>
            <a:off x="1408668" y="2306594"/>
            <a:ext cx="4077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2. Greater flexibility allows easy modification (addition, deletion) of data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36D5B-1F12-4E89-B4A0-B85B4A2A6238}"/>
              </a:ext>
            </a:extLst>
          </p:cNvPr>
          <p:cNvSpPr txBox="1"/>
          <p:nvPr/>
        </p:nvSpPr>
        <p:spPr>
          <a:xfrm>
            <a:off x="6524681" y="2306594"/>
            <a:ext cx="430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2.Less flexibility since addition, deletion has      to be done element wise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A34F6-37FC-4F23-93F3-3E9D77224B8B}"/>
              </a:ext>
            </a:extLst>
          </p:cNvPr>
          <p:cNvSpPr txBox="1"/>
          <p:nvPr/>
        </p:nvSpPr>
        <p:spPr>
          <a:xfrm>
            <a:off x="1433380" y="3269461"/>
            <a:ext cx="397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No need to explicitly import a module for declaration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E5431-CF76-4CA3-A24B-B19FB4103B95}"/>
              </a:ext>
            </a:extLst>
          </p:cNvPr>
          <p:cNvSpPr txBox="1"/>
          <p:nvPr/>
        </p:nvSpPr>
        <p:spPr>
          <a:xfrm>
            <a:off x="6549711" y="3218293"/>
            <a:ext cx="397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Need to explicitly import a module for declaration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2F682-00A3-4B34-8BCC-39CEFC2BF104}"/>
              </a:ext>
            </a:extLst>
          </p:cNvPr>
          <p:cNvSpPr txBox="1"/>
          <p:nvPr/>
        </p:nvSpPr>
        <p:spPr>
          <a:xfrm>
            <a:off x="1326292" y="3994812"/>
            <a:ext cx="378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Cannot directly handle arithmetic operations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F0184-7104-4E8F-9C87-340077F02162}"/>
              </a:ext>
            </a:extLst>
          </p:cNvPr>
          <p:cNvSpPr txBox="1"/>
          <p:nvPr/>
        </p:nvSpPr>
        <p:spPr>
          <a:xfrm>
            <a:off x="6491728" y="4033928"/>
            <a:ext cx="430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4.Can directly handle arithmetic operations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40FDA-4B9E-4C7D-8E2A-9A1F381264DC}"/>
              </a:ext>
            </a:extLst>
          </p:cNvPr>
          <p:cNvSpPr txBox="1"/>
          <p:nvPr/>
        </p:nvSpPr>
        <p:spPr>
          <a:xfrm>
            <a:off x="6152085" y="4837932"/>
            <a:ext cx="417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Comparatively more compact in memory size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0C3F8-CA88-46DB-BAEA-A2435147FB1A}"/>
              </a:ext>
            </a:extLst>
          </p:cNvPr>
          <p:cNvSpPr txBox="1"/>
          <p:nvPr/>
        </p:nvSpPr>
        <p:spPr>
          <a:xfrm>
            <a:off x="6541474" y="5646665"/>
            <a:ext cx="398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6.Preferred for longer sequence of data 			  items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6931F-154F-4779-BE88-0440DB9990FE}"/>
              </a:ext>
            </a:extLst>
          </p:cNvPr>
          <p:cNvSpPr txBox="1"/>
          <p:nvPr/>
        </p:nvSpPr>
        <p:spPr>
          <a:xfrm>
            <a:off x="1441620" y="5614869"/>
            <a:ext cx="404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6.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Preferred for shorter sequence of data items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AAAD1-B59B-4587-BCF9-F99908C21845}"/>
              </a:ext>
            </a:extLst>
          </p:cNvPr>
          <p:cNvSpPr txBox="1"/>
          <p:nvPr/>
        </p:nvSpPr>
        <p:spPr>
          <a:xfrm>
            <a:off x="1408668" y="4845488"/>
            <a:ext cx="360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Consume larger memory for easy addition of elements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11618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5E323A-52A6-40D4-8AB8-B6BCBCF9B1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0000">
              <a:shade val="30000"/>
              <a:satMod val="115000"/>
            </a:srgbClr>
          </a:solidFill>
          <a:ln>
            <a:solidFill>
              <a:srgbClr val="7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B7483A49-2EA0-406D-A36C-37A96872189A}"/>
              </a:ext>
            </a:extLst>
          </p:cNvPr>
          <p:cNvSpPr/>
          <p:nvPr/>
        </p:nvSpPr>
        <p:spPr>
          <a:xfrm>
            <a:off x="2981325" y="1804987"/>
            <a:ext cx="6048375" cy="3248025"/>
          </a:xfrm>
          <a:prstGeom prst="round2Diag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2CB06-260E-438F-84AB-72DADDFD30E6}"/>
              </a:ext>
            </a:extLst>
          </p:cNvPr>
          <p:cNvSpPr txBox="1"/>
          <p:nvPr/>
        </p:nvSpPr>
        <p:spPr>
          <a:xfrm>
            <a:off x="4133850" y="1990725"/>
            <a:ext cx="3600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French Script MT" panose="03020402040607040605" pitchFamily="66" charset="0"/>
              </a:rPr>
              <a:t>Thank</a:t>
            </a:r>
            <a:endParaRPr lang="en-IN" sz="9600" dirty="0">
              <a:latin typeface="French Script MT" panose="03020402040607040605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6AF3-2516-47D2-BA84-5394CF96D367}"/>
              </a:ext>
            </a:extLst>
          </p:cNvPr>
          <p:cNvSpPr txBox="1"/>
          <p:nvPr/>
        </p:nvSpPr>
        <p:spPr>
          <a:xfrm>
            <a:off x="5372100" y="3088065"/>
            <a:ext cx="3286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French Script MT" panose="03020402040607040605" pitchFamily="66" charset="0"/>
              </a:rPr>
              <a:t>You…</a:t>
            </a:r>
            <a:endParaRPr lang="en-IN" sz="9600" dirty="0">
              <a:latin typeface="French Script MT" panose="030204020406070406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8143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7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7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7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7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707EE-044C-472E-9C97-4D0DF096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6"/>
            <a:ext cx="12193592" cy="6857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02718-9581-4610-8EA8-AE7C03D790EA}"/>
              </a:ext>
            </a:extLst>
          </p:cNvPr>
          <p:cNvSpPr txBox="1"/>
          <p:nvPr/>
        </p:nvSpPr>
        <p:spPr>
          <a:xfrm>
            <a:off x="4769709" y="2487826"/>
            <a:ext cx="298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PYTHON VARIABLE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949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707EE-044C-472E-9C97-4D0DF096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6"/>
            <a:ext cx="12193592" cy="6857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02718-9581-4610-8EA8-AE7C03D790EA}"/>
              </a:ext>
            </a:extLst>
          </p:cNvPr>
          <p:cNvSpPr txBox="1"/>
          <p:nvPr/>
        </p:nvSpPr>
        <p:spPr>
          <a:xfrm>
            <a:off x="3377514" y="2603156"/>
            <a:ext cx="624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PYTHON VARIABLE</a:t>
            </a:r>
            <a:endParaRPr lang="en-IN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50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8BB714-82C8-4C95-90A5-FED3AE3F3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C0E7-A7AE-4BDF-B00C-4EB9058DDFDB}"/>
              </a:ext>
            </a:extLst>
          </p:cNvPr>
          <p:cNvSpPr txBox="1">
            <a:spLocks/>
          </p:cNvSpPr>
          <p:nvPr/>
        </p:nvSpPr>
        <p:spPr>
          <a:xfrm>
            <a:off x="556826" y="348282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Variable in python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281043-2421-4423-8B60-2CB0A1AE219C}"/>
              </a:ext>
            </a:extLst>
          </p:cNvPr>
          <p:cNvSpPr/>
          <p:nvPr/>
        </p:nvSpPr>
        <p:spPr>
          <a:xfrm>
            <a:off x="6974396" y="1105030"/>
            <a:ext cx="4064896" cy="4060932"/>
          </a:xfrm>
          <a:custGeom>
            <a:avLst/>
            <a:gdLst>
              <a:gd name="connsiteX0" fmla="*/ 2032448 w 4064896"/>
              <a:gd name="connsiteY0" fmla="*/ 0 h 4060932"/>
              <a:gd name="connsiteX1" fmla="*/ 3792170 w 4064896"/>
              <a:gd name="connsiteY1" fmla="*/ 1014490 h 4060932"/>
              <a:gd name="connsiteX2" fmla="*/ 3792170 w 4064896"/>
              <a:gd name="connsiteY2" fmla="*/ 3046442 h 4060932"/>
              <a:gd name="connsiteX3" fmla="*/ 2032448 w 4064896"/>
              <a:gd name="connsiteY3" fmla="*/ 2030466 h 4060932"/>
              <a:gd name="connsiteX4" fmla="*/ 2032448 w 4064896"/>
              <a:gd name="connsiteY4" fmla="*/ 0 h 40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896" h="4060932">
                <a:moveTo>
                  <a:pt x="2032448" y="0"/>
                </a:moveTo>
                <a:cubicBezTo>
                  <a:pt x="2758265" y="0"/>
                  <a:pt x="3428996" y="386680"/>
                  <a:pt x="3792170" y="1014490"/>
                </a:cubicBezTo>
                <a:cubicBezTo>
                  <a:pt x="4155805" y="1643096"/>
                  <a:pt x="4155805" y="2417836"/>
                  <a:pt x="3792170" y="3046442"/>
                </a:cubicBezTo>
                <a:lnTo>
                  <a:pt x="2032448" y="2030466"/>
                </a:lnTo>
                <a:lnTo>
                  <a:pt x="2032448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2905" tIns="772199" rIns="498550" bIns="198080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a=python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b=3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Print(</a:t>
            </a:r>
            <a:r>
              <a:rPr lang="en-US" sz="1800" kern="1200" dirty="0" err="1"/>
              <a:t>a+str</a:t>
            </a:r>
            <a:r>
              <a:rPr lang="en-US" sz="1800" kern="1200" dirty="0"/>
              <a:t>(b))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:python3</a:t>
            </a:r>
            <a:endParaRPr lang="en-IN" sz="18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484DA2-8451-4581-90FB-A75248A1EED2}"/>
              </a:ext>
            </a:extLst>
          </p:cNvPr>
          <p:cNvSpPr/>
          <p:nvPr/>
        </p:nvSpPr>
        <p:spPr>
          <a:xfrm>
            <a:off x="6842307" y="1290057"/>
            <a:ext cx="3924478" cy="3924478"/>
          </a:xfrm>
          <a:custGeom>
            <a:avLst/>
            <a:gdLst>
              <a:gd name="connsiteX0" fmla="*/ 3661588 w 3924478"/>
              <a:gd name="connsiteY0" fmla="*/ 2943359 h 3924478"/>
              <a:gd name="connsiteX1" fmla="*/ 1962239 w 3924478"/>
              <a:gd name="connsiteY1" fmla="*/ 3924479 h 3924478"/>
              <a:gd name="connsiteX2" fmla="*/ 262890 w 3924478"/>
              <a:gd name="connsiteY2" fmla="*/ 2943360 h 3924478"/>
              <a:gd name="connsiteX3" fmla="*/ 1962239 w 3924478"/>
              <a:gd name="connsiteY3" fmla="*/ 1962239 h 3924478"/>
              <a:gd name="connsiteX4" fmla="*/ 3661588 w 3924478"/>
              <a:gd name="connsiteY4" fmla="*/ 2943359 h 392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478" h="3924478">
                <a:moveTo>
                  <a:pt x="3661588" y="2943359"/>
                </a:moveTo>
                <a:cubicBezTo>
                  <a:pt x="3311068" y="3550478"/>
                  <a:pt x="2663280" y="3924479"/>
                  <a:pt x="1962239" y="3924479"/>
                </a:cubicBezTo>
                <a:cubicBezTo>
                  <a:pt x="1261199" y="3924479"/>
                  <a:pt x="613410" y="3550478"/>
                  <a:pt x="262890" y="2943360"/>
                </a:cubicBezTo>
                <a:lnTo>
                  <a:pt x="1962239" y="1962239"/>
                </a:lnTo>
                <a:lnTo>
                  <a:pt x="3661588" y="2943359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7420" tIns="2499019" rIns="1097419" bIns="25646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del “</a:t>
            </a:r>
            <a:r>
              <a:rPr lang="en-US" sz="1800" kern="1200" dirty="0" err="1"/>
              <a:t>var_name</a:t>
            </a:r>
            <a:r>
              <a:rPr lang="en-US" sz="1800" kern="1200" dirty="0"/>
              <a:t>”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del a</a:t>
            </a:r>
            <a:endParaRPr lang="en-IN" sz="18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FD00E7-6C5F-4B3F-A96B-1AFF13C15635}"/>
              </a:ext>
            </a:extLst>
          </p:cNvPr>
          <p:cNvSpPr/>
          <p:nvPr/>
        </p:nvSpPr>
        <p:spPr>
          <a:xfrm>
            <a:off x="6842307" y="1290057"/>
            <a:ext cx="3924478" cy="3924478"/>
          </a:xfrm>
          <a:custGeom>
            <a:avLst/>
            <a:gdLst>
              <a:gd name="connsiteX0" fmla="*/ 262890 w 3924478"/>
              <a:gd name="connsiteY0" fmla="*/ 2943359 h 3924478"/>
              <a:gd name="connsiteX1" fmla="*/ 262890 w 3924478"/>
              <a:gd name="connsiteY1" fmla="*/ 981120 h 3924478"/>
              <a:gd name="connsiteX2" fmla="*/ 1962239 w 3924478"/>
              <a:gd name="connsiteY2" fmla="*/ 0 h 3924478"/>
              <a:gd name="connsiteX3" fmla="*/ 1962239 w 3924478"/>
              <a:gd name="connsiteY3" fmla="*/ 1962239 h 3924478"/>
              <a:gd name="connsiteX4" fmla="*/ 262890 w 3924478"/>
              <a:gd name="connsiteY4" fmla="*/ 2943359 h 392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478" h="3924478">
                <a:moveTo>
                  <a:pt x="262890" y="2943359"/>
                </a:moveTo>
                <a:cubicBezTo>
                  <a:pt x="-87630" y="2336240"/>
                  <a:pt x="-87630" y="1588239"/>
                  <a:pt x="262890" y="981120"/>
                </a:cubicBezTo>
                <a:cubicBezTo>
                  <a:pt x="613410" y="374001"/>
                  <a:pt x="1261198" y="0"/>
                  <a:pt x="1962239" y="0"/>
                </a:cubicBezTo>
                <a:lnTo>
                  <a:pt x="1962239" y="1962239"/>
                </a:lnTo>
                <a:lnTo>
                  <a:pt x="262890" y="2943359"/>
                </a:lnTo>
                <a:close/>
              </a:path>
            </a:pathLst>
          </a:custGeom>
          <a:solidFill>
            <a:srgbClr val="65658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340" tIns="793740" rIns="2195339" bIns="186829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a=100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Print(a)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:100</a:t>
            </a:r>
            <a:endParaRPr lang="en-IN" sz="1800" kern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29FB5A-B410-4DE9-98EB-216F8A65F4ED}"/>
              </a:ext>
            </a:extLst>
          </p:cNvPr>
          <p:cNvSpPr/>
          <p:nvPr/>
        </p:nvSpPr>
        <p:spPr>
          <a:xfrm>
            <a:off x="3369275" y="1954125"/>
            <a:ext cx="3303374" cy="444844"/>
          </a:xfrm>
          <a:prstGeom prst="roundRect">
            <a:avLst/>
          </a:prstGeom>
          <a:solidFill>
            <a:srgbClr val="65658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Declare and Use a variable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532EC5-C6AD-4B30-8EAE-8965EE297A8F}"/>
              </a:ext>
            </a:extLst>
          </p:cNvPr>
          <p:cNvSpPr/>
          <p:nvPr/>
        </p:nvSpPr>
        <p:spPr>
          <a:xfrm>
            <a:off x="3838834" y="3222753"/>
            <a:ext cx="2833815" cy="372897"/>
          </a:xfrm>
          <a:prstGeom prst="roundRect">
            <a:avLst/>
          </a:prstGeom>
          <a:solidFill>
            <a:srgbClr val="ED7D3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  <a:r>
              <a:rPr lang="en-IN" dirty="0"/>
              <a:t> Concatenate Variables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072EDB-D999-4969-9184-198F58D3FE3D}"/>
              </a:ext>
            </a:extLst>
          </p:cNvPr>
          <p:cNvSpPr/>
          <p:nvPr/>
        </p:nvSpPr>
        <p:spPr>
          <a:xfrm>
            <a:off x="4366054" y="2589905"/>
            <a:ext cx="2306595" cy="378941"/>
          </a:xfrm>
          <a:prstGeom prst="roundRect">
            <a:avLst/>
          </a:pr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</a:t>
            </a:r>
            <a:r>
              <a:rPr lang="en-IN" dirty="0"/>
              <a:t>Delete a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715B8-1376-4718-BD6C-15448E1DD152}"/>
              </a:ext>
            </a:extLst>
          </p:cNvPr>
          <p:cNvSpPr txBox="1"/>
          <p:nvPr/>
        </p:nvSpPr>
        <p:spPr>
          <a:xfrm>
            <a:off x="985104" y="1972358"/>
            <a:ext cx="551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Reserved memory location to store values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BC9E-A3A5-4B4D-BEC7-13C9377F144B}"/>
              </a:ext>
            </a:extLst>
          </p:cNvPr>
          <p:cNvSpPr txBox="1"/>
          <p:nvPr/>
        </p:nvSpPr>
        <p:spPr>
          <a:xfrm>
            <a:off x="980300" y="2736355"/>
            <a:ext cx="697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variable is created the moment we first assign a value to it.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2D69A-2868-429A-8810-ABBD25F461D4}"/>
              </a:ext>
            </a:extLst>
          </p:cNvPr>
          <p:cNvSpPr txBox="1"/>
          <p:nvPr/>
        </p:nvSpPr>
        <p:spPr>
          <a:xfrm>
            <a:off x="980300" y="3501755"/>
            <a:ext cx="736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value stored in a variable can be changed during program execution.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7F22C-DEE4-4C4A-8100-939E1A1CDE62}"/>
              </a:ext>
            </a:extLst>
          </p:cNvPr>
          <p:cNvSpPr txBox="1"/>
          <p:nvPr/>
        </p:nvSpPr>
        <p:spPr>
          <a:xfrm>
            <a:off x="888903" y="4489696"/>
            <a:ext cx="892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Variables do not need to be declared with any particular type, and can even change type after they have been set.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" grpId="0" animBg="1"/>
      <p:bldP spid="6" grpId="0" animBg="1"/>
      <p:bldP spid="7" grpId="0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E816F-5841-413F-B8F0-E3EAB46B5F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72FAB-2CC1-4A02-B1C5-028D9C70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8" y="335582"/>
            <a:ext cx="10333616" cy="138391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B6C890-929F-45A4-A579-E1A31CFEC6BF}"/>
              </a:ext>
            </a:extLst>
          </p:cNvPr>
          <p:cNvSpPr/>
          <p:nvPr/>
        </p:nvSpPr>
        <p:spPr>
          <a:xfrm>
            <a:off x="7906870" y="3034713"/>
            <a:ext cx="1967723" cy="1702160"/>
          </a:xfrm>
          <a:custGeom>
            <a:avLst/>
            <a:gdLst>
              <a:gd name="connsiteX0" fmla="*/ 0 w 1967723"/>
              <a:gd name="connsiteY0" fmla="*/ 851080 h 1702160"/>
              <a:gd name="connsiteX1" fmla="*/ 486307 w 1967723"/>
              <a:gd name="connsiteY1" fmla="*/ 0 h 1702160"/>
              <a:gd name="connsiteX2" fmla="*/ 1481416 w 1967723"/>
              <a:gd name="connsiteY2" fmla="*/ 0 h 1702160"/>
              <a:gd name="connsiteX3" fmla="*/ 1967723 w 1967723"/>
              <a:gd name="connsiteY3" fmla="*/ 851080 h 1702160"/>
              <a:gd name="connsiteX4" fmla="*/ 1481416 w 1967723"/>
              <a:gd name="connsiteY4" fmla="*/ 1702160 h 1702160"/>
              <a:gd name="connsiteX5" fmla="*/ 486307 w 1967723"/>
              <a:gd name="connsiteY5" fmla="*/ 1702160 h 1702160"/>
              <a:gd name="connsiteX6" fmla="*/ 0 w 1967723"/>
              <a:gd name="connsiteY6" fmla="*/ 851080 h 170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7723" h="1702160">
                <a:moveTo>
                  <a:pt x="0" y="851080"/>
                </a:moveTo>
                <a:lnTo>
                  <a:pt x="486307" y="0"/>
                </a:lnTo>
                <a:lnTo>
                  <a:pt x="1481416" y="0"/>
                </a:lnTo>
                <a:lnTo>
                  <a:pt x="1967723" y="851080"/>
                </a:lnTo>
                <a:lnTo>
                  <a:pt x="1481416" y="1702160"/>
                </a:lnTo>
                <a:lnTo>
                  <a:pt x="486307" y="1702160"/>
                </a:lnTo>
                <a:lnTo>
                  <a:pt x="0" y="851080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2749" tIns="308742" rIns="352749" bIns="308742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One value to multiple variable</a:t>
            </a:r>
            <a:endParaRPr lang="en-IN" sz="21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638DA6-1BEA-47AC-99FA-D73873952CC9}"/>
              </a:ext>
            </a:extLst>
          </p:cNvPr>
          <p:cNvSpPr/>
          <p:nvPr/>
        </p:nvSpPr>
        <p:spPr>
          <a:xfrm>
            <a:off x="8088125" y="1486597"/>
            <a:ext cx="1612535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Type</a:t>
            </a:r>
            <a:endParaRPr lang="en-IN" sz="21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D73E7E-3317-4B00-97A4-ED0F3D2E3847}"/>
              </a:ext>
            </a:extLst>
          </p:cNvPr>
          <p:cNvSpPr/>
          <p:nvPr/>
        </p:nvSpPr>
        <p:spPr>
          <a:xfrm>
            <a:off x="9567007" y="2369538"/>
            <a:ext cx="1612535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Quotes</a:t>
            </a:r>
            <a:endParaRPr lang="en-IN" sz="21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502493-BF29-4EBE-BE81-1EF3798AA874}"/>
              </a:ext>
            </a:extLst>
          </p:cNvPr>
          <p:cNvSpPr/>
          <p:nvPr/>
        </p:nvSpPr>
        <p:spPr>
          <a:xfrm>
            <a:off x="9567007" y="4031439"/>
            <a:ext cx="1677018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kern="1200" dirty="0">
                <a:solidFill>
                  <a:schemeClr val="tx1"/>
                </a:solidFill>
              </a:rPr>
              <a:t>aming</a:t>
            </a:r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Convention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ABCF1B6-6AE0-488E-865C-8FC2F7397B65}"/>
              </a:ext>
            </a:extLst>
          </p:cNvPr>
          <p:cNvSpPr/>
          <p:nvPr/>
        </p:nvSpPr>
        <p:spPr>
          <a:xfrm>
            <a:off x="8088125" y="4890437"/>
            <a:ext cx="1612535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Case Sensitive</a:t>
            </a:r>
            <a:endParaRPr lang="en-IN" sz="21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F3958-63A1-4ECE-A18D-019C415A5DE5}"/>
              </a:ext>
            </a:extLst>
          </p:cNvPr>
          <p:cNvSpPr/>
          <p:nvPr/>
        </p:nvSpPr>
        <p:spPr>
          <a:xfrm>
            <a:off x="6602377" y="4032399"/>
            <a:ext cx="1612535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Assign Multiple Values</a:t>
            </a:r>
            <a:endParaRPr lang="en-IN" sz="21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2FEF72-6272-4E12-B36C-18E2EB427FF8}"/>
              </a:ext>
            </a:extLst>
          </p:cNvPr>
          <p:cNvSpPr/>
          <p:nvPr/>
        </p:nvSpPr>
        <p:spPr>
          <a:xfrm>
            <a:off x="6602377" y="2342715"/>
            <a:ext cx="1612535" cy="1395032"/>
          </a:xfrm>
          <a:custGeom>
            <a:avLst/>
            <a:gdLst>
              <a:gd name="connsiteX0" fmla="*/ 0 w 1612535"/>
              <a:gd name="connsiteY0" fmla="*/ 697516 h 1395032"/>
              <a:gd name="connsiteX1" fmla="*/ 398561 w 1612535"/>
              <a:gd name="connsiteY1" fmla="*/ 0 h 1395032"/>
              <a:gd name="connsiteX2" fmla="*/ 1213974 w 1612535"/>
              <a:gd name="connsiteY2" fmla="*/ 0 h 1395032"/>
              <a:gd name="connsiteX3" fmla="*/ 1612535 w 1612535"/>
              <a:gd name="connsiteY3" fmla="*/ 697516 h 1395032"/>
              <a:gd name="connsiteX4" fmla="*/ 1213974 w 1612535"/>
              <a:gd name="connsiteY4" fmla="*/ 1395032 h 1395032"/>
              <a:gd name="connsiteX5" fmla="*/ 398561 w 1612535"/>
              <a:gd name="connsiteY5" fmla="*/ 1395032 h 1395032"/>
              <a:gd name="connsiteX6" fmla="*/ 0 w 1612535"/>
              <a:gd name="connsiteY6" fmla="*/ 697516 h 13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535" h="1395032">
                <a:moveTo>
                  <a:pt x="0" y="697516"/>
                </a:moveTo>
                <a:lnTo>
                  <a:pt x="398561" y="0"/>
                </a:lnTo>
                <a:lnTo>
                  <a:pt x="1213974" y="0"/>
                </a:lnTo>
                <a:lnTo>
                  <a:pt x="1612535" y="697516"/>
                </a:lnTo>
                <a:lnTo>
                  <a:pt x="1213974" y="1395032"/>
                </a:lnTo>
                <a:lnTo>
                  <a:pt x="398561" y="1395032"/>
                </a:lnTo>
                <a:lnTo>
                  <a:pt x="0" y="69751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901" tIns="257857" rIns="293901" bIns="25785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Casting</a:t>
            </a:r>
            <a:endParaRPr lang="en-IN" sz="2100" kern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D8EAB-D9D7-4025-8356-0D9F24E395F6}"/>
              </a:ext>
            </a:extLst>
          </p:cNvPr>
          <p:cNvSpPr txBox="1"/>
          <p:nvPr/>
        </p:nvSpPr>
        <p:spPr>
          <a:xfrm>
            <a:off x="906011" y="2194910"/>
            <a:ext cx="4481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x = str(3)    # x will be '3'</a:t>
            </a: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y = int(3)    # y will be 3</a:t>
            </a: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z = float(3)  # z will be 3.0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4FB40-D7F9-4B16-BAB5-6EE77529B434}"/>
              </a:ext>
            </a:extLst>
          </p:cNvPr>
          <p:cNvSpPr txBox="1"/>
          <p:nvPr/>
        </p:nvSpPr>
        <p:spPr>
          <a:xfrm>
            <a:off x="2682496" y="4007280"/>
            <a:ext cx="4481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x = 5</a:t>
            </a:r>
          </a:p>
          <a:p>
            <a:r>
              <a:rPr lang="nb-N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print(type(x))</a:t>
            </a:r>
          </a:p>
          <a:p>
            <a:r>
              <a:rPr lang="nb-N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::  &lt;class 'int'&gt;</a:t>
            </a:r>
            <a:endParaRPr lang="en-IN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E6BF0-C906-4F1D-AF9E-1A069FD4370F}"/>
              </a:ext>
            </a:extLst>
          </p:cNvPr>
          <p:cNvSpPr txBox="1"/>
          <p:nvPr/>
        </p:nvSpPr>
        <p:spPr>
          <a:xfrm>
            <a:off x="758357" y="3251948"/>
            <a:ext cx="6217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= ‘’HackClubSIGCE"</a:t>
            </a:r>
          </a:p>
          <a:p>
            <a:r>
              <a:rPr lang="nb-NO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 = 'HackClubSIGCE’  </a:t>
            </a:r>
            <a:r>
              <a:rPr lang="nb-NO" sz="4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r>
              <a:rPr lang="nb-NO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both are same</a:t>
            </a:r>
            <a:endParaRPr lang="en-IN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F76E6-2134-484C-B588-AE3DCEF6F2A6}"/>
              </a:ext>
            </a:extLst>
          </p:cNvPr>
          <p:cNvSpPr txBox="1"/>
          <p:nvPr/>
        </p:nvSpPr>
        <p:spPr>
          <a:xfrm>
            <a:off x="1558486" y="1676948"/>
            <a:ext cx="4481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</a:rPr>
              <a:t>Start with a letter or the underscore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</a:rPr>
              <a:t>Cannot start with a number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</a:rPr>
              <a:t>Contain alpha-numeric characters and underscores (A-z, 0-9, and _ 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</a:rPr>
              <a:t>case-sensitive (age, Age, AGE)</a:t>
            </a:r>
          </a:p>
          <a:p>
            <a:endParaRPr lang="en-US" sz="2000" dirty="0">
              <a:solidFill>
                <a:srgbClr val="FFC000"/>
              </a:solidFill>
            </a:endParaRPr>
          </a:p>
          <a:p>
            <a:endParaRPr lang="en-US" sz="2000" dirty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Camel Case</a:t>
            </a:r>
          </a:p>
          <a:p>
            <a:r>
              <a:rPr lang="en-US" sz="2000" dirty="0" err="1">
                <a:solidFill>
                  <a:srgbClr val="FFC000"/>
                </a:solidFill>
              </a:rPr>
              <a:t>myVariableName</a:t>
            </a:r>
            <a:r>
              <a:rPr lang="en-US" sz="2000" dirty="0">
                <a:solidFill>
                  <a:srgbClr val="FFC000"/>
                </a:solidFill>
              </a:rPr>
              <a:t> = “SIGCE"</a:t>
            </a:r>
          </a:p>
          <a:p>
            <a:endParaRPr lang="en-US" sz="2000" dirty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Pascal Case</a:t>
            </a:r>
          </a:p>
          <a:p>
            <a:r>
              <a:rPr lang="en-US" sz="2000" dirty="0" err="1">
                <a:solidFill>
                  <a:srgbClr val="FFC000"/>
                </a:solidFill>
              </a:rPr>
              <a:t>MyVariableName</a:t>
            </a:r>
            <a:r>
              <a:rPr lang="en-US" sz="2000" dirty="0">
                <a:solidFill>
                  <a:srgbClr val="FFC000"/>
                </a:solidFill>
              </a:rPr>
              <a:t> = " SIGCE "</a:t>
            </a:r>
          </a:p>
          <a:p>
            <a:endParaRPr lang="en-US" sz="2000" dirty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Snake Case</a:t>
            </a:r>
          </a:p>
          <a:p>
            <a:r>
              <a:rPr lang="en-US" sz="2000" dirty="0" err="1">
                <a:solidFill>
                  <a:srgbClr val="FFC000"/>
                </a:solidFill>
              </a:rPr>
              <a:t>my_variable_name</a:t>
            </a:r>
            <a:r>
              <a:rPr lang="en-US" sz="2000" dirty="0">
                <a:solidFill>
                  <a:srgbClr val="FFC000"/>
                </a:solidFill>
              </a:rPr>
              <a:t> = " SIGCE "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839A9-CAAE-49A0-8D55-86B63F41D671}"/>
              </a:ext>
            </a:extLst>
          </p:cNvPr>
          <p:cNvSpPr txBox="1"/>
          <p:nvPr/>
        </p:nvSpPr>
        <p:spPr>
          <a:xfrm>
            <a:off x="947975" y="4414202"/>
            <a:ext cx="40276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a = 4</a:t>
            </a:r>
          </a:p>
          <a:p>
            <a:r>
              <a:rPr lang="en-US" sz="4000" dirty="0">
                <a:solidFill>
                  <a:srgbClr val="00B0F0"/>
                </a:solidFill>
              </a:rPr>
              <a:t>A = "SIGCE"</a:t>
            </a:r>
          </a:p>
          <a:p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ABC73D-F2B4-4639-926A-3CC17FF6E52A}"/>
              </a:ext>
            </a:extLst>
          </p:cNvPr>
          <p:cNvSpPr txBox="1"/>
          <p:nvPr/>
        </p:nvSpPr>
        <p:spPr>
          <a:xfrm>
            <a:off x="360764" y="3502666"/>
            <a:ext cx="5508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x, y, z = “Hack", “Club", “SIGCE"</a:t>
            </a:r>
          </a:p>
          <a:p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0FA64C-A347-4891-AA03-27A21C066A20}"/>
              </a:ext>
            </a:extLst>
          </p:cNvPr>
          <p:cNvSpPr txBox="1"/>
          <p:nvPr/>
        </p:nvSpPr>
        <p:spPr>
          <a:xfrm>
            <a:off x="1128584" y="2516201"/>
            <a:ext cx="6031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x, y, z = “</a:t>
            </a:r>
            <a:r>
              <a:rPr lang="en-US" sz="3600" dirty="0" err="1">
                <a:solidFill>
                  <a:srgbClr val="7030A0"/>
                </a:solidFill>
              </a:rPr>
              <a:t>HackClubSIGCE</a:t>
            </a:r>
            <a:r>
              <a:rPr lang="en-US" sz="3600" dirty="0">
                <a:solidFill>
                  <a:srgbClr val="7030A0"/>
                </a:solidFill>
              </a:rPr>
              <a:t>"</a:t>
            </a:r>
          </a:p>
          <a:p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367EF6-2E58-4069-A9B1-3AD9BC62C6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97323E-290B-4B73-9837-455D468F124B}"/>
              </a:ext>
            </a:extLst>
          </p:cNvPr>
          <p:cNvSpPr txBox="1">
            <a:spLocks/>
          </p:cNvSpPr>
          <p:nvPr/>
        </p:nvSpPr>
        <p:spPr>
          <a:xfrm>
            <a:off x="547674" y="326372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Variables in python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E17FB1-4153-4CFD-99B9-ED6BD9A740AC}"/>
              </a:ext>
            </a:extLst>
          </p:cNvPr>
          <p:cNvSpPr/>
          <p:nvPr/>
        </p:nvSpPr>
        <p:spPr>
          <a:xfrm>
            <a:off x="762000" y="2125133"/>
            <a:ext cx="3064933" cy="3835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CF3B5-945F-4233-84F4-06C51B52877F}"/>
              </a:ext>
            </a:extLst>
          </p:cNvPr>
          <p:cNvSpPr/>
          <p:nvPr/>
        </p:nvSpPr>
        <p:spPr>
          <a:xfrm>
            <a:off x="1168400" y="2353733"/>
            <a:ext cx="211667" cy="220134"/>
          </a:xfrm>
          <a:prstGeom prst="ellipse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4162-75DC-4AC6-B9C2-392F48A0D14D}"/>
              </a:ext>
            </a:extLst>
          </p:cNvPr>
          <p:cNvSpPr/>
          <p:nvPr/>
        </p:nvSpPr>
        <p:spPr>
          <a:xfrm>
            <a:off x="1494364" y="2345267"/>
            <a:ext cx="211667" cy="220134"/>
          </a:xfrm>
          <a:prstGeom prst="ellipse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8B0CAB-1D2A-4818-ACA5-B4DE1B8ED57F}"/>
              </a:ext>
            </a:extLst>
          </p:cNvPr>
          <p:cNvSpPr/>
          <p:nvPr/>
        </p:nvSpPr>
        <p:spPr>
          <a:xfrm>
            <a:off x="1828796" y="2353733"/>
            <a:ext cx="211667" cy="2201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3284659"/>
                  </p:ext>
                </p:extLst>
              </p:nvPr>
            </p:nvGraphicFramePr>
            <p:xfrm>
              <a:off x="11153748" y="345387"/>
              <a:ext cx="612317" cy="9923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2317" cy="992346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33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53748" y="345387"/>
                <a:ext cx="612317" cy="99234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E05CF78-7B28-43F0-A12A-A170F53537D8}"/>
              </a:ext>
            </a:extLst>
          </p:cNvPr>
          <p:cNvSpPr txBox="1"/>
          <p:nvPr/>
        </p:nvSpPr>
        <p:spPr>
          <a:xfrm>
            <a:off x="1168400" y="285326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543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EDF41C-3C42-424E-B0FC-2583D63E0B15}"/>
              </a:ext>
            </a:extLst>
          </p:cNvPr>
          <p:cNvGrpSpPr/>
          <p:nvPr/>
        </p:nvGrpSpPr>
        <p:grpSpPr>
          <a:xfrm>
            <a:off x="7040029" y="742883"/>
            <a:ext cx="2946404" cy="2642473"/>
            <a:chOff x="7040029" y="893517"/>
            <a:chExt cx="2946404" cy="264247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8E7352C-F81D-4D9A-A2C8-CF99D1D1867B}"/>
                </a:ext>
              </a:extLst>
            </p:cNvPr>
            <p:cNvGrpSpPr/>
            <p:nvPr/>
          </p:nvGrpSpPr>
          <p:grpSpPr>
            <a:xfrm>
              <a:off x="7040029" y="893517"/>
              <a:ext cx="2946404" cy="2642473"/>
              <a:chOff x="6959594" y="860524"/>
              <a:chExt cx="2946404" cy="264247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ADE99F-BBC5-40DC-8196-D9C42874D09C}"/>
                  </a:ext>
                </a:extLst>
              </p:cNvPr>
              <p:cNvSpPr/>
              <p:nvPr/>
            </p:nvSpPr>
            <p:spPr>
              <a:xfrm>
                <a:off x="6993362" y="860524"/>
                <a:ext cx="2887308" cy="264247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aphicFrame>
            <p:nvGraphicFramePr>
              <p:cNvPr id="17" name="Diagram 16">
                <a:extLst>
                  <a:ext uri="{FF2B5EF4-FFF2-40B4-BE49-F238E27FC236}">
                    <a16:creationId xmlns:a16="http://schemas.microsoft.com/office/drawing/2014/main" id="{0304E36D-687D-44E7-A922-3333B9E344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657632"/>
                  </p:ext>
                </p:extLst>
              </p:nvPr>
            </p:nvGraphicFramePr>
            <p:xfrm>
              <a:off x="6959594" y="985244"/>
              <a:ext cx="2946404" cy="23462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2E6B509-E1E7-4F35-B0B1-9126871536B3}"/>
                  </a:ext>
                </a:extLst>
              </p:cNvPr>
              <p:cNvGrpSpPr/>
              <p:nvPr/>
            </p:nvGrpSpPr>
            <p:grpSpPr>
              <a:xfrm>
                <a:off x="7188200" y="1694788"/>
                <a:ext cx="1018094" cy="1540003"/>
                <a:chOff x="7188200" y="1694788"/>
                <a:chExt cx="1018094" cy="1540003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9E867DA-D0D2-4832-B9F7-6833D281044D}"/>
                    </a:ext>
                  </a:extLst>
                </p:cNvPr>
                <p:cNvSpPr txBox="1"/>
                <p:nvPr/>
              </p:nvSpPr>
              <p:spPr>
                <a:xfrm>
                  <a:off x="7484533" y="1694788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Type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0B6718B-AABA-43D0-AEB8-64E9C839BD2F}"/>
                    </a:ext>
                  </a:extLst>
                </p:cNvPr>
                <p:cNvSpPr txBox="1"/>
                <p:nvPr/>
              </p:nvSpPr>
              <p:spPr>
                <a:xfrm>
                  <a:off x="7188200" y="2181761"/>
                  <a:ext cx="10180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Reference</a:t>
                  </a:r>
                </a:p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    count</a:t>
                  </a:r>
                  <a:endParaRPr lang="en-IN" sz="16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498AA4-8918-48A3-9170-7455E1E164DC}"/>
                    </a:ext>
                  </a:extLst>
                </p:cNvPr>
                <p:cNvSpPr txBox="1"/>
                <p:nvPr/>
              </p:nvSpPr>
              <p:spPr>
                <a:xfrm>
                  <a:off x="7484533" y="2865459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Value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1A0712-5AEB-46DE-87F5-BCEE5AA1BB17}"/>
                </a:ext>
              </a:extLst>
            </p:cNvPr>
            <p:cNvSpPr txBox="1"/>
            <p:nvPr/>
          </p:nvSpPr>
          <p:spPr>
            <a:xfrm>
              <a:off x="8898467" y="2898452"/>
              <a:ext cx="5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543</a:t>
              </a:r>
              <a:endParaRPr lang="en-IN" dirty="0">
                <a:solidFill>
                  <a:srgbClr val="00B0F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AD8AE20-C398-40AB-AA7D-92764A71FA0C}"/>
              </a:ext>
            </a:extLst>
          </p:cNvPr>
          <p:cNvSpPr txBox="1"/>
          <p:nvPr/>
        </p:nvSpPr>
        <p:spPr>
          <a:xfrm>
            <a:off x="1168400" y="3568125"/>
            <a:ext cx="143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142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CD553-6630-44EA-B32E-4741682D9CC5}"/>
              </a:ext>
            </a:extLst>
          </p:cNvPr>
          <p:cNvGrpSpPr/>
          <p:nvPr/>
        </p:nvGrpSpPr>
        <p:grpSpPr>
          <a:xfrm>
            <a:off x="4241799" y="3044905"/>
            <a:ext cx="728133" cy="769441"/>
            <a:chOff x="4241799" y="3044905"/>
            <a:chExt cx="728133" cy="76944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AB10855-A5B7-40CE-8B96-3B07FC339DB3}"/>
                </a:ext>
              </a:extLst>
            </p:cNvPr>
            <p:cNvSpPr/>
            <p:nvPr/>
          </p:nvSpPr>
          <p:spPr>
            <a:xfrm>
              <a:off x="4241799" y="3044906"/>
              <a:ext cx="728133" cy="76944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DFE797-F904-4B98-B260-5A12B540EA2F}"/>
                </a:ext>
              </a:extLst>
            </p:cNvPr>
            <p:cNvSpPr txBox="1"/>
            <p:nvPr/>
          </p:nvSpPr>
          <p:spPr>
            <a:xfrm>
              <a:off x="4318105" y="3044905"/>
              <a:ext cx="5247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FC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</a:t>
              </a:r>
              <a:endParaRPr lang="en-IN" sz="4400" dirty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63F0F0-7FB8-4C2A-8437-E49911D1D91A}"/>
              </a:ext>
            </a:extLst>
          </p:cNvPr>
          <p:cNvCxnSpPr/>
          <p:nvPr/>
        </p:nvCxnSpPr>
        <p:spPr>
          <a:xfrm flipV="1">
            <a:off x="5173133" y="1946479"/>
            <a:ext cx="1794934" cy="1363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33D0018-0CF9-4836-84F3-79F1769A7988}"/>
              </a:ext>
            </a:extLst>
          </p:cNvPr>
          <p:cNvGrpSpPr/>
          <p:nvPr/>
        </p:nvGrpSpPr>
        <p:grpSpPr>
          <a:xfrm>
            <a:off x="7040102" y="3644131"/>
            <a:ext cx="2946404" cy="2642473"/>
            <a:chOff x="7040029" y="893517"/>
            <a:chExt cx="2946404" cy="26424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ED5ADE-8870-423F-9963-91F8018C364B}"/>
                </a:ext>
              </a:extLst>
            </p:cNvPr>
            <p:cNvGrpSpPr/>
            <p:nvPr/>
          </p:nvGrpSpPr>
          <p:grpSpPr>
            <a:xfrm>
              <a:off x="7040029" y="893517"/>
              <a:ext cx="2946404" cy="2642473"/>
              <a:chOff x="6959594" y="860524"/>
              <a:chExt cx="2946404" cy="264247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4406B3B-3C6F-468E-935D-47F9C64A0518}"/>
                  </a:ext>
                </a:extLst>
              </p:cNvPr>
              <p:cNvSpPr/>
              <p:nvPr/>
            </p:nvSpPr>
            <p:spPr>
              <a:xfrm>
                <a:off x="6993362" y="860524"/>
                <a:ext cx="2887308" cy="264247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aphicFrame>
            <p:nvGraphicFramePr>
              <p:cNvPr id="56" name="Diagram 55">
                <a:extLst>
                  <a:ext uri="{FF2B5EF4-FFF2-40B4-BE49-F238E27FC236}">
                    <a16:creationId xmlns:a16="http://schemas.microsoft.com/office/drawing/2014/main" id="{FEAB9B77-4670-4720-A0A2-E3F75C266D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64382176"/>
                  </p:ext>
                </p:extLst>
              </p:nvPr>
            </p:nvGraphicFramePr>
            <p:xfrm>
              <a:off x="6959594" y="985244"/>
              <a:ext cx="2946404" cy="23462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8F8FDF-F932-4D8B-88BB-85D5FF5F5AA2}"/>
                  </a:ext>
                </a:extLst>
              </p:cNvPr>
              <p:cNvGrpSpPr/>
              <p:nvPr/>
            </p:nvGrpSpPr>
            <p:grpSpPr>
              <a:xfrm>
                <a:off x="7188200" y="1694788"/>
                <a:ext cx="1018094" cy="1540003"/>
                <a:chOff x="7188200" y="1694788"/>
                <a:chExt cx="1018094" cy="154000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863CE0-D6D2-4D6E-8CE6-7BD96DD0878C}"/>
                    </a:ext>
                  </a:extLst>
                </p:cNvPr>
                <p:cNvSpPr txBox="1"/>
                <p:nvPr/>
              </p:nvSpPr>
              <p:spPr>
                <a:xfrm>
                  <a:off x="7484533" y="1694788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Type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02949A7-58C0-42FE-8CA3-D94D7B6FE166}"/>
                    </a:ext>
                  </a:extLst>
                </p:cNvPr>
                <p:cNvSpPr txBox="1"/>
                <p:nvPr/>
              </p:nvSpPr>
              <p:spPr>
                <a:xfrm>
                  <a:off x="7188200" y="2181761"/>
                  <a:ext cx="10180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Reference</a:t>
                  </a:r>
                </a:p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    count</a:t>
                  </a:r>
                  <a:endParaRPr lang="en-IN" sz="16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485F385-D49D-40AF-99BB-66E7BB15C8BE}"/>
                    </a:ext>
                  </a:extLst>
                </p:cNvPr>
                <p:cNvSpPr txBox="1"/>
                <p:nvPr/>
              </p:nvSpPr>
              <p:spPr>
                <a:xfrm>
                  <a:off x="7484533" y="2865459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Value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3B5258-2425-46E3-8A26-9B8E4D74811C}"/>
                </a:ext>
              </a:extLst>
            </p:cNvPr>
            <p:cNvSpPr txBox="1"/>
            <p:nvPr/>
          </p:nvSpPr>
          <p:spPr>
            <a:xfrm>
              <a:off x="8898467" y="2898452"/>
              <a:ext cx="5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142</a:t>
              </a:r>
              <a:endParaRPr lang="en-IN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2EDA27-A033-4B19-950A-72DC03E886D5}"/>
              </a:ext>
            </a:extLst>
          </p:cNvPr>
          <p:cNvCxnSpPr/>
          <p:nvPr/>
        </p:nvCxnSpPr>
        <p:spPr>
          <a:xfrm flipV="1">
            <a:off x="5175248" y="1946479"/>
            <a:ext cx="1794934" cy="1363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5EF954-8ED4-4FD4-8B5D-E0C49E0D3A1F}"/>
              </a:ext>
            </a:extLst>
          </p:cNvPr>
          <p:cNvCxnSpPr/>
          <p:nvPr/>
        </p:nvCxnSpPr>
        <p:spPr>
          <a:xfrm>
            <a:off x="5187912" y="3498370"/>
            <a:ext cx="1691252" cy="14669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8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367EF6-2E58-4069-A9B1-3AD9BC62C6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97323E-290B-4B73-9837-455D468F124B}"/>
              </a:ext>
            </a:extLst>
          </p:cNvPr>
          <p:cNvSpPr txBox="1">
            <a:spLocks/>
          </p:cNvSpPr>
          <p:nvPr/>
        </p:nvSpPr>
        <p:spPr>
          <a:xfrm>
            <a:off x="508000" y="34626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Variables in python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E17FB1-4153-4CFD-99B9-ED6BD9A740AC}"/>
              </a:ext>
            </a:extLst>
          </p:cNvPr>
          <p:cNvSpPr/>
          <p:nvPr/>
        </p:nvSpPr>
        <p:spPr>
          <a:xfrm>
            <a:off x="762000" y="2125133"/>
            <a:ext cx="3064933" cy="3835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CF3B5-945F-4233-84F4-06C51B52877F}"/>
              </a:ext>
            </a:extLst>
          </p:cNvPr>
          <p:cNvSpPr/>
          <p:nvPr/>
        </p:nvSpPr>
        <p:spPr>
          <a:xfrm>
            <a:off x="1168400" y="2353733"/>
            <a:ext cx="211667" cy="220134"/>
          </a:xfrm>
          <a:prstGeom prst="ellipse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4162-75DC-4AC6-B9C2-392F48A0D14D}"/>
              </a:ext>
            </a:extLst>
          </p:cNvPr>
          <p:cNvSpPr/>
          <p:nvPr/>
        </p:nvSpPr>
        <p:spPr>
          <a:xfrm>
            <a:off x="1494364" y="2345267"/>
            <a:ext cx="211667" cy="220134"/>
          </a:xfrm>
          <a:prstGeom prst="ellipse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8B0CAB-1D2A-4818-ACA5-B4DE1B8ED57F}"/>
              </a:ext>
            </a:extLst>
          </p:cNvPr>
          <p:cNvSpPr/>
          <p:nvPr/>
        </p:nvSpPr>
        <p:spPr>
          <a:xfrm>
            <a:off x="1828796" y="2353733"/>
            <a:ext cx="211667" cy="22013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53748" y="345387"/>
              <a:ext cx="612317" cy="9923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2317" cy="992346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33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6FF79971-93E8-467A-AB99-88DACF76F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53748" y="345387"/>
                <a:ext cx="612317" cy="99234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E05CF78-7B28-43F0-A12A-A170F53537D8}"/>
              </a:ext>
            </a:extLst>
          </p:cNvPr>
          <p:cNvSpPr txBox="1"/>
          <p:nvPr/>
        </p:nvSpPr>
        <p:spPr>
          <a:xfrm>
            <a:off x="1168400" y="285326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543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D8AE20-C398-40AB-AA7D-92764A71FA0C}"/>
              </a:ext>
            </a:extLst>
          </p:cNvPr>
          <p:cNvSpPr txBox="1"/>
          <p:nvPr/>
        </p:nvSpPr>
        <p:spPr>
          <a:xfrm>
            <a:off x="1168400" y="3568125"/>
            <a:ext cx="143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X =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142</a:t>
            </a:r>
            <a:endParaRPr lang="en-IN" sz="3200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CD553-6630-44EA-B32E-4741682D9CC5}"/>
              </a:ext>
            </a:extLst>
          </p:cNvPr>
          <p:cNvGrpSpPr/>
          <p:nvPr/>
        </p:nvGrpSpPr>
        <p:grpSpPr>
          <a:xfrm>
            <a:off x="4241799" y="3044905"/>
            <a:ext cx="728133" cy="769441"/>
            <a:chOff x="4241799" y="3044905"/>
            <a:chExt cx="728133" cy="76944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AB10855-A5B7-40CE-8B96-3B07FC339DB3}"/>
                </a:ext>
              </a:extLst>
            </p:cNvPr>
            <p:cNvSpPr/>
            <p:nvPr/>
          </p:nvSpPr>
          <p:spPr>
            <a:xfrm>
              <a:off x="4241799" y="3044906"/>
              <a:ext cx="728133" cy="76944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DFE797-F904-4B98-B260-5A12B540EA2F}"/>
                </a:ext>
              </a:extLst>
            </p:cNvPr>
            <p:cNvSpPr txBox="1"/>
            <p:nvPr/>
          </p:nvSpPr>
          <p:spPr>
            <a:xfrm>
              <a:off x="4318105" y="3044905"/>
              <a:ext cx="5247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FC000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X</a:t>
              </a:r>
              <a:endParaRPr lang="en-IN" sz="4400" dirty="0">
                <a:solidFill>
                  <a:srgbClr val="FFC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33D0018-0CF9-4836-84F3-79F1769A7988}"/>
              </a:ext>
            </a:extLst>
          </p:cNvPr>
          <p:cNvGrpSpPr/>
          <p:nvPr/>
        </p:nvGrpSpPr>
        <p:grpSpPr>
          <a:xfrm>
            <a:off x="7040016" y="2029523"/>
            <a:ext cx="2946404" cy="2642473"/>
            <a:chOff x="7040029" y="893517"/>
            <a:chExt cx="2946404" cy="26424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ED5ADE-8870-423F-9963-91F8018C364B}"/>
                </a:ext>
              </a:extLst>
            </p:cNvPr>
            <p:cNvGrpSpPr/>
            <p:nvPr/>
          </p:nvGrpSpPr>
          <p:grpSpPr>
            <a:xfrm>
              <a:off x="7040029" y="893517"/>
              <a:ext cx="2946404" cy="2642473"/>
              <a:chOff x="6959594" y="860524"/>
              <a:chExt cx="2946404" cy="264247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4406B3B-3C6F-468E-935D-47F9C64A0518}"/>
                  </a:ext>
                </a:extLst>
              </p:cNvPr>
              <p:cNvSpPr/>
              <p:nvPr/>
            </p:nvSpPr>
            <p:spPr>
              <a:xfrm>
                <a:off x="6993362" y="860524"/>
                <a:ext cx="2887308" cy="264247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aphicFrame>
            <p:nvGraphicFramePr>
              <p:cNvPr id="56" name="Diagram 55">
                <a:extLst>
                  <a:ext uri="{FF2B5EF4-FFF2-40B4-BE49-F238E27FC236}">
                    <a16:creationId xmlns:a16="http://schemas.microsoft.com/office/drawing/2014/main" id="{FEAB9B77-4670-4720-A0A2-E3F75C266DEE}"/>
                  </a:ext>
                </a:extLst>
              </p:cNvPr>
              <p:cNvGraphicFramePr/>
              <p:nvPr/>
            </p:nvGraphicFramePr>
            <p:xfrm>
              <a:off x="6959594" y="985244"/>
              <a:ext cx="2946404" cy="23462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8F8FDF-F932-4D8B-88BB-85D5FF5F5AA2}"/>
                  </a:ext>
                </a:extLst>
              </p:cNvPr>
              <p:cNvGrpSpPr/>
              <p:nvPr/>
            </p:nvGrpSpPr>
            <p:grpSpPr>
              <a:xfrm>
                <a:off x="7188200" y="1694788"/>
                <a:ext cx="1018094" cy="1540003"/>
                <a:chOff x="7188200" y="1694788"/>
                <a:chExt cx="1018094" cy="154000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C863CE0-D6D2-4D6E-8CE6-7BD96DD0878C}"/>
                    </a:ext>
                  </a:extLst>
                </p:cNvPr>
                <p:cNvSpPr txBox="1"/>
                <p:nvPr/>
              </p:nvSpPr>
              <p:spPr>
                <a:xfrm>
                  <a:off x="7484533" y="1694788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Type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02949A7-58C0-42FE-8CA3-D94D7B6FE166}"/>
                    </a:ext>
                  </a:extLst>
                </p:cNvPr>
                <p:cNvSpPr txBox="1"/>
                <p:nvPr/>
              </p:nvSpPr>
              <p:spPr>
                <a:xfrm>
                  <a:off x="7188200" y="2181761"/>
                  <a:ext cx="10180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Reference</a:t>
                  </a:r>
                </a:p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    count</a:t>
                  </a:r>
                  <a:endParaRPr lang="en-IN" sz="16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485F385-D49D-40AF-99BB-66E7BB15C8BE}"/>
                    </a:ext>
                  </a:extLst>
                </p:cNvPr>
                <p:cNvSpPr txBox="1"/>
                <p:nvPr/>
              </p:nvSpPr>
              <p:spPr>
                <a:xfrm>
                  <a:off x="7484533" y="2865459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Value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3B5258-2425-46E3-8A26-9B8E4D74811C}"/>
                </a:ext>
              </a:extLst>
            </p:cNvPr>
            <p:cNvSpPr txBox="1"/>
            <p:nvPr/>
          </p:nvSpPr>
          <p:spPr>
            <a:xfrm>
              <a:off x="8898467" y="2898452"/>
              <a:ext cx="5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142</a:t>
              </a:r>
              <a:endParaRPr lang="en-IN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5EF954-8ED4-4FD4-8B5D-E0C49E0D3A1F}"/>
              </a:ext>
            </a:extLst>
          </p:cNvPr>
          <p:cNvCxnSpPr>
            <a:cxnSpLocks/>
          </p:cNvCxnSpPr>
          <p:nvPr/>
        </p:nvCxnSpPr>
        <p:spPr>
          <a:xfrm>
            <a:off x="5159391" y="3568125"/>
            <a:ext cx="1719773" cy="298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F84650-06A5-4F57-8395-EAEC2D187B2A}"/>
              </a:ext>
            </a:extLst>
          </p:cNvPr>
          <p:cNvSpPr txBox="1"/>
          <p:nvPr/>
        </p:nvSpPr>
        <p:spPr>
          <a:xfrm>
            <a:off x="1168400" y="4398573"/>
            <a:ext cx="136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Y = X</a:t>
            </a:r>
            <a:endParaRPr lang="en-IN" sz="3600" dirty="0">
              <a:solidFill>
                <a:srgbClr val="92D05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E5C92B-4505-4CF6-B4AC-1AB7A982536B}"/>
              </a:ext>
            </a:extLst>
          </p:cNvPr>
          <p:cNvSpPr/>
          <p:nvPr/>
        </p:nvSpPr>
        <p:spPr>
          <a:xfrm>
            <a:off x="4224866" y="4257055"/>
            <a:ext cx="728133" cy="76944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C000"/>
                </a:solidFill>
              </a:rPr>
              <a:t>Y</a:t>
            </a:r>
            <a:endParaRPr lang="en-IN" sz="4400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D6CA20-9339-4B54-A8FB-8D404801A7EC}"/>
              </a:ext>
            </a:extLst>
          </p:cNvPr>
          <p:cNvCxnSpPr/>
          <p:nvPr/>
        </p:nvCxnSpPr>
        <p:spPr>
          <a:xfrm flipV="1">
            <a:off x="5159391" y="4174263"/>
            <a:ext cx="1719773" cy="4528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1003C7-C827-43AF-A66A-52A0CE35399C}"/>
              </a:ext>
            </a:extLst>
          </p:cNvPr>
          <p:cNvGrpSpPr/>
          <p:nvPr/>
        </p:nvGrpSpPr>
        <p:grpSpPr>
          <a:xfrm>
            <a:off x="7068623" y="2764903"/>
            <a:ext cx="2946404" cy="2642473"/>
            <a:chOff x="7040029" y="893517"/>
            <a:chExt cx="2946404" cy="264247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F93314-9E93-4445-A347-AADF5CEDD083}"/>
                </a:ext>
              </a:extLst>
            </p:cNvPr>
            <p:cNvGrpSpPr/>
            <p:nvPr/>
          </p:nvGrpSpPr>
          <p:grpSpPr>
            <a:xfrm>
              <a:off x="7040029" y="893517"/>
              <a:ext cx="2946404" cy="2642473"/>
              <a:chOff x="6959594" y="860524"/>
              <a:chExt cx="2946404" cy="264247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57C545A-F76F-4A9C-BE09-2ADCCA4A4BF4}"/>
                  </a:ext>
                </a:extLst>
              </p:cNvPr>
              <p:cNvSpPr/>
              <p:nvPr/>
            </p:nvSpPr>
            <p:spPr>
              <a:xfrm>
                <a:off x="6993362" y="860524"/>
                <a:ext cx="2887308" cy="264247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aphicFrame>
            <p:nvGraphicFramePr>
              <p:cNvPr id="45" name="Diagram 44">
                <a:extLst>
                  <a:ext uri="{FF2B5EF4-FFF2-40B4-BE49-F238E27FC236}">
                    <a16:creationId xmlns:a16="http://schemas.microsoft.com/office/drawing/2014/main" id="{A2586F44-C5EF-44E2-92EA-968508EA4A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08993404"/>
                  </p:ext>
                </p:extLst>
              </p:nvPr>
            </p:nvGraphicFramePr>
            <p:xfrm>
              <a:off x="6959594" y="985244"/>
              <a:ext cx="2946404" cy="23462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CE370E-D31F-4A8F-8A54-1A75D8B99762}"/>
                  </a:ext>
                </a:extLst>
              </p:cNvPr>
              <p:cNvGrpSpPr/>
              <p:nvPr/>
            </p:nvGrpSpPr>
            <p:grpSpPr>
              <a:xfrm>
                <a:off x="7188200" y="1694788"/>
                <a:ext cx="1018094" cy="1540003"/>
                <a:chOff x="7188200" y="1694788"/>
                <a:chExt cx="1018094" cy="1540003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5032EB7-59BD-4D53-8C19-61069423FF64}"/>
                    </a:ext>
                  </a:extLst>
                </p:cNvPr>
                <p:cNvSpPr txBox="1"/>
                <p:nvPr/>
              </p:nvSpPr>
              <p:spPr>
                <a:xfrm>
                  <a:off x="7484533" y="1694788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Type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4A1664-F03F-4A36-AF27-FA78D58E2ADF}"/>
                    </a:ext>
                  </a:extLst>
                </p:cNvPr>
                <p:cNvSpPr txBox="1"/>
                <p:nvPr/>
              </p:nvSpPr>
              <p:spPr>
                <a:xfrm>
                  <a:off x="7188200" y="2181761"/>
                  <a:ext cx="10180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Reference</a:t>
                  </a:r>
                </a:p>
                <a:p>
                  <a:r>
                    <a:rPr lang="en-US" sz="1600" dirty="0">
                      <a:solidFill>
                        <a:srgbClr val="92D050"/>
                      </a:solidFill>
                    </a:rPr>
                    <a:t>    count</a:t>
                  </a:r>
                  <a:endParaRPr lang="en-IN" sz="1600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4C92380-2B44-4D06-BDAE-3E872D8741B5}"/>
                    </a:ext>
                  </a:extLst>
                </p:cNvPr>
                <p:cNvSpPr txBox="1"/>
                <p:nvPr/>
              </p:nvSpPr>
              <p:spPr>
                <a:xfrm>
                  <a:off x="7484533" y="2865459"/>
                  <a:ext cx="72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92D050"/>
                      </a:solidFill>
                    </a:rPr>
                    <a:t>Value</a:t>
                  </a:r>
                  <a:endParaRPr lang="en-IN" dirty="0">
                    <a:solidFill>
                      <a:srgbClr val="92D050"/>
                    </a:solidFill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0414EF-10D4-4AC1-8271-8FF82668698D}"/>
                </a:ext>
              </a:extLst>
            </p:cNvPr>
            <p:cNvSpPr txBox="1"/>
            <p:nvPr/>
          </p:nvSpPr>
          <p:spPr>
            <a:xfrm>
              <a:off x="8898467" y="2898452"/>
              <a:ext cx="5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142</a:t>
              </a:r>
              <a:endParaRPr lang="en-IN" dirty="0">
                <a:solidFill>
                  <a:srgbClr val="00B0F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650719-971F-41ED-930F-BE246940E742}"/>
              </a:ext>
            </a:extLst>
          </p:cNvPr>
          <p:cNvSpPr txBox="1"/>
          <p:nvPr/>
        </p:nvSpPr>
        <p:spPr>
          <a:xfrm>
            <a:off x="1168401" y="5139170"/>
            <a:ext cx="120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Del X</a:t>
            </a:r>
            <a:endParaRPr lang="en-IN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4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tf22529792_win32</Template>
  <TotalTime>2379</TotalTime>
  <Words>1059</Words>
  <Application>Microsoft Office PowerPoint</Application>
  <PresentationFormat>Widescreen</PresentationFormat>
  <Paragraphs>280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51" baseType="lpstr">
      <vt:lpstr>Arial Unicode MS</vt:lpstr>
      <vt:lpstr>Arial</vt:lpstr>
      <vt:lpstr>Britannic Bold</vt:lpstr>
      <vt:lpstr>Calibri</vt:lpstr>
      <vt:lpstr>Calibri Light</vt:lpstr>
      <vt:lpstr>Century Gothic</vt:lpstr>
      <vt:lpstr>Consolas</vt:lpstr>
      <vt:lpstr>Curlz MT</vt:lpstr>
      <vt:lpstr>Footlight MT Light</vt:lpstr>
      <vt:lpstr>French Script MT</vt:lpstr>
      <vt:lpstr>Garamond</vt:lpstr>
      <vt:lpstr>Goudy Old Style</vt:lpstr>
      <vt:lpstr>Microsoft Sans Serif</vt:lpstr>
      <vt:lpstr>urw-din</vt:lpstr>
      <vt:lpstr>Wingdings</vt:lpstr>
      <vt:lpstr>Wingdings 2</vt:lpstr>
      <vt:lpstr>SavonVTI</vt:lpstr>
      <vt:lpstr>Office Theme</vt:lpstr>
      <vt:lpstr>SlateVTI</vt:lpstr>
      <vt:lpstr>5 DAYS WITH PYTHON</vt:lpstr>
      <vt:lpstr>5 DAYS WITH PYTHON</vt:lpstr>
      <vt:lpstr>What we learn today…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 In Python</vt:lpstr>
      <vt:lpstr>Data Types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CONVERSION IN PYTHON</vt:lpstr>
      <vt:lpstr>TYPE CONVERSION IN PYTHON</vt:lpstr>
      <vt:lpstr>PowerPoint Presentation</vt:lpstr>
      <vt:lpstr>PowerPoint Presentation</vt:lpstr>
      <vt:lpstr>PowerPoint Presentation</vt:lpstr>
      <vt:lpstr>Python Array</vt:lpstr>
      <vt:lpstr>Array Operations</vt:lpstr>
      <vt:lpstr>PYTHON ARRAY   v/s   LIST</vt:lpstr>
      <vt:lpstr>PYTHON ARRAY   v/s   LIST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PYTHON</dc:title>
  <dc:creator>krutika vinchu</dc:creator>
  <cp:lastModifiedBy>krutika vinchu</cp:lastModifiedBy>
  <cp:revision>15</cp:revision>
  <dcterms:created xsi:type="dcterms:W3CDTF">2021-10-12T06:09:00Z</dcterms:created>
  <dcterms:modified xsi:type="dcterms:W3CDTF">2021-10-22T14:54:47Z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